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256" r:id="rId2"/>
    <p:sldId id="258" r:id="rId3"/>
    <p:sldId id="261" r:id="rId4"/>
    <p:sldId id="262" r:id="rId5"/>
    <p:sldId id="263" r:id="rId6"/>
    <p:sldId id="264" r:id="rId7"/>
    <p:sldId id="260" r:id="rId8"/>
    <p:sldId id="265" r:id="rId9"/>
    <p:sldId id="266" r:id="rId10"/>
    <p:sldId id="267" r:id="rId11"/>
    <p:sldId id="269" r:id="rId12"/>
    <p:sldId id="270" r:id="rId13"/>
    <p:sldId id="271" r:id="rId14"/>
    <p:sldId id="273" r:id="rId15"/>
    <p:sldId id="274" r:id="rId16"/>
    <p:sldId id="275" r:id="rId17"/>
    <p:sldId id="276" r:id="rId18"/>
    <p:sldId id="277" r:id="rId19"/>
    <p:sldId id="300" r:id="rId20"/>
    <p:sldId id="301" r:id="rId21"/>
    <p:sldId id="278" r:id="rId22"/>
    <p:sldId id="294" r:id="rId23"/>
    <p:sldId id="279" r:id="rId24"/>
    <p:sldId id="299" r:id="rId25"/>
    <p:sldId id="296" r:id="rId26"/>
    <p:sldId id="281" r:id="rId27"/>
    <p:sldId id="295" r:id="rId28"/>
    <p:sldId id="284" r:id="rId29"/>
    <p:sldId id="285" r:id="rId30"/>
    <p:sldId id="298" r:id="rId31"/>
    <p:sldId id="289" r:id="rId32"/>
    <p:sldId id="291" r:id="rId33"/>
    <p:sldId id="297" r:id="rId34"/>
    <p:sldId id="292" r:id="rId35"/>
    <p:sldId id="302" r:id="rId3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1pPr>
    <a:lvl2pPr marL="0" marR="0" indent="22860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2pPr>
    <a:lvl3pPr marL="0" marR="0" indent="45720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3pPr>
    <a:lvl4pPr marL="0" marR="0" indent="68580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4pPr>
    <a:lvl5pPr marL="0" marR="0" indent="91440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5pPr>
    <a:lvl6pPr marL="0" marR="0" indent="114300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6pPr>
    <a:lvl7pPr marL="0" marR="0" indent="137160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7pPr>
    <a:lvl8pPr marL="0" marR="0" indent="160020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8pPr>
    <a:lvl9pPr marL="0" marR="0" indent="182880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
          <a:latin typeface="Avenir Next Demi Bold"/>
          <a:ea typeface="Avenir Next Demi Bold"/>
          <a:cs typeface="Avenir Next Demi Bold"/>
        </a:font>
        <a:srgbClr val="2A2927"/>
      </a:tcTxStyle>
      <a:tcStyle>
        <a:tcBdr>
          <a:left>
            <a:ln w="12700" cap="flat">
              <a:solidFill>
                <a:srgbClr val="514F48">
                  <a:alpha val="80000"/>
                </a:srgbClr>
              </a:solidFill>
              <a:custDash>
                <a:ds d="200000" sp="200000"/>
              </a:custDash>
              <a:miter lim="400000"/>
            </a:ln>
          </a:left>
          <a:right>
            <a:ln w="12700" cap="flat">
              <a:solidFill>
                <a:srgbClr val="514F48">
                  <a:alpha val="80000"/>
                </a:srgbClr>
              </a:solidFill>
              <a:custDash>
                <a:ds d="200000" sp="200000"/>
              </a:custDash>
              <a:miter lim="400000"/>
            </a:ln>
          </a:right>
          <a:top>
            <a:ln w="12700" cap="flat">
              <a:solidFill>
                <a:srgbClr val="514F48">
                  <a:alpha val="80000"/>
                </a:srgbClr>
              </a:solidFill>
              <a:custDash>
                <a:ds d="200000" sp="200000"/>
              </a:custDash>
              <a:miter lim="400000"/>
            </a:ln>
          </a:top>
          <a:bottom>
            <a:ln w="12700" cap="flat">
              <a:solidFill>
                <a:srgbClr val="514F48">
                  <a:alpha val="80000"/>
                </a:srgbClr>
              </a:solidFill>
              <a:custDash>
                <a:ds d="200000" sp="200000"/>
              </a:custDash>
              <a:miter lim="400000"/>
            </a:ln>
          </a:bottom>
          <a:insideH>
            <a:ln w="12700" cap="flat">
              <a:solidFill>
                <a:srgbClr val="514F48">
                  <a:alpha val="80000"/>
                </a:srgbClr>
              </a:solidFill>
              <a:custDash>
                <a:ds d="200000" sp="200000"/>
              </a:custDash>
              <a:miter lim="400000"/>
            </a:ln>
          </a:insideH>
          <a:insideV>
            <a:ln w="12700" cap="flat">
              <a:solidFill>
                <a:srgbClr val="514F48">
                  <a:alpha val="80000"/>
                </a:srgbClr>
              </a:solidFill>
              <a:custDash>
                <a:ds d="200000" sp="200000"/>
              </a:custDash>
              <a:miter lim="400000"/>
            </a:ln>
          </a:insideV>
        </a:tcBdr>
        <a:fill>
          <a:noFill/>
        </a:fill>
      </a:tcStyle>
    </a:wholeTbl>
    <a:band2H>
      <a:tcTxStyle/>
      <a:tcStyle>
        <a:tcBdr/>
        <a:fill>
          <a:solidFill>
            <a:srgbClr val="D2D1C3">
              <a:alpha val="25000"/>
            </a:srgbClr>
          </a:solidFill>
        </a:fill>
      </a:tcStyle>
    </a:band2H>
    <a:firstCol>
      <a:tcTxStyle b="on" i="off">
        <a:font>
          <a:latin typeface="Avenir Next Demi Bold"/>
          <a:ea typeface="Avenir Next Demi Bold"/>
          <a:cs typeface="Avenir Next Demi Bold"/>
        </a:font>
        <a:srgbClr val="FFFFFF"/>
      </a:tcTxStyle>
      <a:tcStyle>
        <a:tcBdr>
          <a:left>
            <a:ln w="12700" cap="flat">
              <a:solidFill>
                <a:srgbClr val="514F48">
                  <a:alpha val="80000"/>
                </a:srgbClr>
              </a:solidFill>
              <a:prstDash val="solid"/>
              <a:miter lim="400000"/>
            </a:ln>
          </a:left>
          <a:right>
            <a:ln w="12700" cap="flat">
              <a:solidFill>
                <a:srgbClr val="514F48">
                  <a:alpha val="80000"/>
                </a:srgbClr>
              </a:solidFill>
              <a:prstDash val="solid"/>
              <a:miter lim="400000"/>
            </a:ln>
          </a:right>
          <a:top>
            <a:ln w="12700" cap="flat">
              <a:solidFill>
                <a:srgbClr val="514F48">
                  <a:alpha val="80000"/>
                </a:srgbClr>
              </a:solidFill>
              <a:prstDash val="solid"/>
              <a:miter lim="400000"/>
            </a:ln>
          </a:top>
          <a:bottom>
            <a:ln w="12700" cap="flat">
              <a:solidFill>
                <a:srgbClr val="514F48">
                  <a:alpha val="80000"/>
                </a:srgbClr>
              </a:solidFill>
              <a:prstDash val="solid"/>
              <a:miter lim="400000"/>
            </a:ln>
          </a:bottom>
          <a:insideH>
            <a:ln w="12700" cap="flat">
              <a:solidFill>
                <a:srgbClr val="514F48">
                  <a:alpha val="80000"/>
                </a:srgbClr>
              </a:solidFill>
              <a:prstDash val="solid"/>
              <a:miter lim="400000"/>
            </a:ln>
          </a:insideH>
          <a:insideV>
            <a:ln w="12700" cap="flat">
              <a:solidFill>
                <a:srgbClr val="514F48">
                  <a:alpha val="80000"/>
                </a:srgbClr>
              </a:solidFill>
              <a:prstDash val="solid"/>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solidFill>
                <a:srgbClr val="514F48">
                  <a:alpha val="80000"/>
                </a:srgbClr>
              </a:solidFill>
              <a:prstDash val="solid"/>
              <a:miter lim="400000"/>
            </a:ln>
          </a:left>
          <a:right>
            <a:ln w="12700" cap="flat">
              <a:solidFill>
                <a:srgbClr val="514F48">
                  <a:alpha val="80000"/>
                </a:srgbClr>
              </a:solidFill>
              <a:prstDash val="solid"/>
              <a:miter lim="400000"/>
            </a:ln>
          </a:right>
          <a:top>
            <a:ln w="25400" cap="flat">
              <a:solidFill>
                <a:srgbClr val="514F48">
                  <a:alpha val="80000"/>
                </a:srgbClr>
              </a:solidFill>
              <a:prstDash val="solid"/>
              <a:miter lim="400000"/>
            </a:ln>
          </a:top>
          <a:bottom>
            <a:ln w="12700" cap="flat">
              <a:solidFill>
                <a:srgbClr val="514F48">
                  <a:alpha val="80000"/>
                </a:srgbClr>
              </a:solidFill>
              <a:prstDash val="solid"/>
              <a:miter lim="400000"/>
            </a:ln>
          </a:bottom>
          <a:insideH>
            <a:ln w="12700" cap="flat">
              <a:solidFill>
                <a:srgbClr val="514F48">
                  <a:alpha val="80000"/>
                </a:srgbClr>
              </a:solidFill>
              <a:prstDash val="solid"/>
              <a:miter lim="400000"/>
            </a:ln>
          </a:insideH>
          <a:insideV>
            <a:ln w="12700" cap="flat">
              <a:solidFill>
                <a:srgbClr val="514F48">
                  <a:alpha val="80000"/>
                </a:srgbClr>
              </a:solidFill>
              <a:prstDash val="solid"/>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solidFill>
                <a:srgbClr val="514F48">
                  <a:alpha val="80000"/>
                </a:srgbClr>
              </a:solidFill>
              <a:prstDash val="solid"/>
              <a:miter lim="400000"/>
            </a:ln>
          </a:left>
          <a:right>
            <a:ln w="12700" cap="flat">
              <a:solidFill>
                <a:srgbClr val="514F48">
                  <a:alpha val="80000"/>
                </a:srgbClr>
              </a:solidFill>
              <a:prstDash val="solid"/>
              <a:miter lim="400000"/>
            </a:ln>
          </a:right>
          <a:top>
            <a:ln w="12700" cap="flat">
              <a:solidFill>
                <a:srgbClr val="514F48">
                  <a:alpha val="80000"/>
                </a:srgbClr>
              </a:solidFill>
              <a:prstDash val="solid"/>
              <a:miter lim="400000"/>
            </a:ln>
          </a:top>
          <a:bottom>
            <a:ln w="25400" cap="flat">
              <a:solidFill>
                <a:srgbClr val="514F48">
                  <a:alpha val="80000"/>
                </a:srgbClr>
              </a:solidFill>
              <a:prstDash val="solid"/>
              <a:miter lim="400000"/>
            </a:ln>
          </a:bottom>
          <a:insideH>
            <a:ln w="12700" cap="flat">
              <a:solidFill>
                <a:srgbClr val="514F48">
                  <a:alpha val="80000"/>
                </a:srgbClr>
              </a:solidFill>
              <a:prstDash val="solid"/>
              <a:miter lim="400000"/>
            </a:ln>
          </a:insideH>
          <a:insideV>
            <a:ln w="12700" cap="flat">
              <a:solidFill>
                <a:srgbClr val="514F48">
                  <a:alpha val="80000"/>
                </a:srgbClr>
              </a:solidFill>
              <a:prstDash val="solid"/>
              <a:miter lim="400000"/>
            </a:ln>
          </a:insideV>
        </a:tcBdr>
        <a:fill>
          <a:noFill/>
        </a:fill>
      </a:tcStyle>
    </a:firstRow>
  </a:tblStyle>
  <a:tblStyle styleId="{C7B018BB-80A7-4F77-B60F-C8B233D01FF8}" styleName="">
    <a:tblBg/>
    <a:wholeTbl>
      <a:tcTxStyle b="off" i="off">
        <a:font>
          <a:latin typeface="Avenir Next Medium"/>
          <a:ea typeface="Avenir Next Medium"/>
          <a:cs typeface="Avenir Next Medium"/>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12700" cap="flat">
              <a:solidFill>
                <a:srgbClr val="737269">
                  <a:alpha val="80000"/>
                </a:srgbClr>
              </a:solidFill>
              <a:prstDash val="solid"/>
              <a:miter lim="400000"/>
            </a:ln>
          </a:top>
          <a:bottom>
            <a:ln w="127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wholeTbl>
    <a:band2H>
      <a:tcTxStyle/>
      <a:tcStyle>
        <a:tcBdr/>
        <a:fill>
          <a:blipFill rotWithShape="1">
            <a:blip xmlns:r="http://schemas.openxmlformats.org/officeDocument/2006/relationships" r:embed="rId1"/>
            <a:srcRect/>
            <a:tile tx="0" ty="0" sx="100000" sy="100000" flip="none" algn="tl"/>
          </a:blipFill>
        </a:fill>
      </a:tcStyle>
    </a:band2H>
    <a:firstCol>
      <a:tcTxStyle b="on" i="off">
        <a:font>
          <a:latin typeface="Avenir Next Demi Bold"/>
          <a:ea typeface="Avenir Next Demi Bold"/>
          <a:cs typeface="Avenir Next Demi Bold"/>
        </a:font>
        <a:srgbClr val="2A2927"/>
      </a:tcTxStyle>
      <a:tcStyle>
        <a:tcBdr>
          <a:left>
            <a:ln w="25400" cap="flat">
              <a:solidFill>
                <a:srgbClr val="737269">
                  <a:alpha val="80000"/>
                </a:srgbClr>
              </a:solidFill>
              <a:prstDash val="solid"/>
              <a:miter lim="400000"/>
            </a:ln>
          </a:left>
          <a:right>
            <a:ln w="12700" cap="flat">
              <a:solidFill>
                <a:srgbClr val="737269">
                  <a:alpha val="80000"/>
                </a:srgbClr>
              </a:solidFill>
              <a:prstDash val="solid"/>
              <a:miter lim="400000"/>
            </a:ln>
          </a:right>
          <a:top>
            <a:ln w="12700" cap="flat">
              <a:solidFill>
                <a:srgbClr val="737269">
                  <a:alpha val="80000"/>
                </a:srgbClr>
              </a:solidFill>
              <a:prstDash val="solid"/>
              <a:miter lim="400000"/>
            </a:ln>
          </a:top>
          <a:bottom>
            <a:ln w="127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firstCol>
    <a:lastRow>
      <a:tcTxStyle b="on" i="off">
        <a:font>
          <a:latin typeface="Avenir Next Demi Bold"/>
          <a:ea typeface="Avenir Next Demi Bold"/>
          <a:cs typeface="Avenir Next Demi Bold"/>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25400" cap="flat">
              <a:solidFill>
                <a:srgbClr val="737269">
                  <a:alpha val="80000"/>
                </a:srgbClr>
              </a:solidFill>
              <a:prstDash val="solid"/>
              <a:miter lim="400000"/>
            </a:ln>
          </a:top>
          <a:bottom>
            <a:ln w="254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lastRow>
    <a:firstRow>
      <a:tcTxStyle b="on" i="off">
        <a:font>
          <a:latin typeface="Avenir Next Demi Bold"/>
          <a:ea typeface="Avenir Next Demi Bold"/>
          <a:cs typeface="Avenir Next Demi Bold"/>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25400" cap="flat">
              <a:solidFill>
                <a:srgbClr val="737269">
                  <a:alpha val="80000"/>
                </a:srgbClr>
              </a:solidFill>
              <a:prstDash val="solid"/>
              <a:miter lim="400000"/>
            </a:ln>
          </a:top>
          <a:bottom>
            <a:ln w="254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firstRow>
  </a:tblStyle>
  <a:tblStyle styleId="{EEE7283C-3CF3-47DC-8721-378D4A62B228}" styleName="">
    <a:tblBg/>
    <a:wholeTbl>
      <a:tcTxStyle b="off" i="off">
        <a:font>
          <a:latin typeface="Avenir Next Medium"/>
          <a:ea typeface="Avenir Next Medium"/>
          <a:cs typeface="Avenir Next Medium"/>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12700" cap="flat">
              <a:solidFill>
                <a:srgbClr val="737269">
                  <a:alpha val="80000"/>
                </a:srgbClr>
              </a:solidFill>
              <a:prstDash val="solid"/>
              <a:miter lim="400000"/>
            </a:ln>
          </a:top>
          <a:bottom>
            <a:ln w="127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wholeTbl>
    <a:band2H>
      <a:tcTxStyle/>
      <a:tcStyle>
        <a:tcBdr/>
        <a:fill>
          <a:solidFill>
            <a:srgbClr val="D2D1C3">
              <a:alpha val="25000"/>
            </a:srgbClr>
          </a:solidFill>
        </a:fill>
      </a:tcStyle>
    </a:band2H>
    <a:firstCol>
      <a:tcTxStyle b="off" i="off">
        <a:font>
          <a:latin typeface="Avenir Next Medium"/>
          <a:ea typeface="Avenir Next Medium"/>
          <a:cs typeface="Avenir Next Medium"/>
        </a:font>
        <a:srgbClr val="2A2927"/>
      </a:tcTxStyle>
      <a:tcStyle>
        <a:tcBdr>
          <a:left>
            <a:ln w="25400" cap="flat">
              <a:solidFill>
                <a:srgbClr val="737269">
                  <a:alpha val="80000"/>
                </a:srgbClr>
              </a:solidFill>
              <a:prstDash val="solid"/>
              <a:miter lim="400000"/>
            </a:ln>
          </a:left>
          <a:right>
            <a:ln w="25400" cap="flat">
              <a:solidFill>
                <a:srgbClr val="737269">
                  <a:alpha val="80000"/>
                </a:srgbClr>
              </a:solidFill>
              <a:prstDash val="solid"/>
              <a:miter lim="400000"/>
            </a:ln>
          </a:right>
          <a:top>
            <a:ln w="12700" cap="flat">
              <a:solidFill>
                <a:srgbClr val="737269">
                  <a:alpha val="80000"/>
                </a:srgbClr>
              </a:solidFill>
              <a:prstDash val="solid"/>
              <a:miter lim="400000"/>
            </a:ln>
          </a:top>
          <a:bottom>
            <a:ln w="127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firstCol>
    <a:lastRow>
      <a:tcTxStyle b="off" i="off">
        <a:font>
          <a:latin typeface="Avenir Next Medium"/>
          <a:ea typeface="Avenir Next Medium"/>
          <a:cs typeface="Avenir Next Medium"/>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25400" cap="flat">
              <a:solidFill>
                <a:srgbClr val="737269">
                  <a:alpha val="80000"/>
                </a:srgbClr>
              </a:solidFill>
              <a:prstDash val="solid"/>
              <a:miter lim="400000"/>
            </a:ln>
          </a:top>
          <a:bottom>
            <a:ln w="254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lastRow>
    <a:firstRow>
      <a:tcTxStyle b="off" i="off">
        <a:font>
          <a:latin typeface="Avenir Next Medium"/>
          <a:ea typeface="Avenir Next Medium"/>
          <a:cs typeface="Avenir Next Medium"/>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25400" cap="flat">
              <a:solidFill>
                <a:srgbClr val="737269">
                  <a:alpha val="80000"/>
                </a:srgbClr>
              </a:solidFill>
              <a:prstDash val="solid"/>
              <a:miter lim="400000"/>
            </a:ln>
          </a:top>
          <a:bottom>
            <a:ln w="254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firstRow>
  </a:tblStyle>
  <a:tblStyle styleId="{CF821DB8-F4EB-4A41-A1BA-3FCAFE7338EE}" styleName="">
    <a:tblBg/>
    <a:wholeTbl>
      <a:tcTxStyle b="off" i="off">
        <a:font>
          <a:latin typeface="Avenir Next Medium"/>
          <a:ea typeface="Avenir Next Medium"/>
          <a:cs typeface="Avenir Next Medium"/>
        </a:font>
        <a:srgbClr val="2A2927"/>
      </a:tcTxStyle>
      <a:tcStyle>
        <a:tcBdr>
          <a:left>
            <a:ln w="12700" cap="flat">
              <a:noFill/>
              <a:miter lim="400000"/>
            </a:ln>
          </a:left>
          <a:right>
            <a:ln w="12700" cap="flat">
              <a:noFill/>
              <a:miter lim="400000"/>
            </a:ln>
          </a:right>
          <a:top>
            <a:ln w="12700" cap="flat">
              <a:solidFill>
                <a:srgbClr val="000000">
                  <a:alpha val="70000"/>
                </a:srgbClr>
              </a:solidFill>
              <a:prstDash val="solid"/>
              <a:miter lim="400000"/>
            </a:ln>
          </a:top>
          <a:bottom>
            <a:ln w="12700" cap="flat">
              <a:solidFill>
                <a:srgbClr val="000000">
                  <a:alpha val="70000"/>
                </a:srgbClr>
              </a:solidFill>
              <a:prstDash val="solid"/>
              <a:miter lim="400000"/>
            </a:ln>
          </a:bottom>
          <a:insideH>
            <a:ln w="12700" cap="flat">
              <a:solidFill>
                <a:srgbClr val="000000">
                  <a:alpha val="70000"/>
                </a:srgbClr>
              </a:solidFill>
              <a:prstDash val="solid"/>
              <a:miter lim="400000"/>
            </a:ln>
          </a:insideH>
          <a:insideV>
            <a:ln w="12700" cap="flat">
              <a:noFill/>
              <a:miter lim="400000"/>
            </a:ln>
          </a:insideV>
        </a:tcBdr>
        <a:fill>
          <a:noFill/>
        </a:fill>
      </a:tcStyle>
    </a:wholeTbl>
    <a:band2H>
      <a:tcTxStyle/>
      <a:tcStyle>
        <a:tcBdr/>
        <a:fill>
          <a:solidFill>
            <a:srgbClr val="D2D1C3">
              <a:alpha val="25000"/>
            </a:srgbClr>
          </a:solidFill>
        </a:fill>
      </a:tcStyle>
    </a:band2H>
    <a:firstCol>
      <a:tcTxStyle b="on" i="off">
        <a:font>
          <a:latin typeface="Avenir Next Demi Bold"/>
          <a:ea typeface="Avenir Next Demi Bold"/>
          <a:cs typeface="Avenir Next Demi Bold"/>
        </a:font>
        <a:srgbClr val="FFFFFF"/>
      </a:tcTxStyle>
      <a:tcStyle>
        <a:tcBdr>
          <a:left>
            <a:ln w="12700" cap="flat">
              <a:solidFill>
                <a:srgbClr val="000000">
                  <a:alpha val="70000"/>
                </a:srgbClr>
              </a:solidFill>
              <a:prstDash val="solid"/>
              <a:miter lim="400000"/>
            </a:ln>
          </a:left>
          <a:right>
            <a:ln w="25400" cap="flat">
              <a:solidFill>
                <a:srgbClr val="000000">
                  <a:alpha val="70000"/>
                </a:srgbClr>
              </a:solidFill>
              <a:prstDash val="solid"/>
              <a:miter lim="400000"/>
            </a:ln>
          </a:right>
          <a:top>
            <a:ln w="12700" cap="flat">
              <a:solidFill>
                <a:srgbClr val="000000">
                  <a:alpha val="70000"/>
                </a:srgbClr>
              </a:solidFill>
              <a:prstDash val="solid"/>
              <a:miter lim="400000"/>
            </a:ln>
          </a:top>
          <a:bottom>
            <a:ln w="12700" cap="flat">
              <a:solidFill>
                <a:srgbClr val="000000">
                  <a:alpha val="70000"/>
                </a:srgbClr>
              </a:solidFill>
              <a:prstDash val="solid"/>
              <a:miter lim="400000"/>
            </a:ln>
          </a:bottom>
          <a:insideH>
            <a:ln w="12700" cap="flat">
              <a:solidFill>
                <a:srgbClr val="000000">
                  <a:alpha val="70000"/>
                </a:srgbClr>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25400" cap="flat">
              <a:solidFill>
                <a:srgbClr val="000000">
                  <a:alpha val="70000"/>
                </a:srgbClr>
              </a:solidFill>
              <a:prstDash val="solid"/>
              <a:miter lim="400000"/>
            </a:ln>
          </a:top>
          <a:bottom>
            <a:ln w="12700" cap="flat">
              <a:solidFill>
                <a:srgbClr val="000000">
                  <a:alpha val="70000"/>
                </a:srgbClr>
              </a:solidFill>
              <a:prstDash val="solid"/>
              <a:miter lim="400000"/>
            </a:ln>
          </a:bottom>
          <a:insideH>
            <a:ln w="12700" cap="flat">
              <a:solidFill>
                <a:srgbClr val="000000">
                  <a:alpha val="70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000000">
                  <a:alpha val="70000"/>
                </a:srgbClr>
              </a:solidFill>
              <a:prstDash val="solid"/>
              <a:miter lim="400000"/>
            </a:ln>
          </a:top>
          <a:bottom>
            <a:ln w="25400" cap="flat">
              <a:solidFill>
                <a:srgbClr val="000000">
                  <a:alpha val="70000"/>
                </a:srgbClr>
              </a:solidFill>
              <a:prstDash val="solid"/>
              <a:miter lim="400000"/>
            </a:ln>
          </a:bottom>
          <a:insideH>
            <a:ln w="12700" cap="flat">
              <a:solidFill>
                <a:srgbClr val="000000">
                  <a:alpha val="70000"/>
                </a:srgbClr>
              </a:solidFill>
              <a:prstDash val="solid"/>
              <a:miter lim="400000"/>
            </a:ln>
          </a:insideH>
          <a:insideV>
            <a:ln w="12700" cap="flat">
              <a:noFill/>
              <a:miter lim="400000"/>
            </a:ln>
          </a:insideV>
        </a:tcBdr>
        <a:fill>
          <a:noFill/>
        </a:fill>
      </a:tcStyle>
    </a:firstRow>
  </a:tblStyle>
  <a:tblStyle styleId="{33BA23B1-9221-436E-865A-0063620EA4FD}" styleName="">
    <a:tblBg/>
    <a:wholeTbl>
      <a:tcTxStyle b="on" i="off">
        <a:font>
          <a:latin typeface="Avenir Next Demi Bold"/>
          <a:ea typeface="Avenir Next Demi Bold"/>
          <a:cs typeface="Avenir Next Demi Bold"/>
        </a:font>
        <a:srgbClr val="FFFFFF"/>
      </a:tcTxStyle>
      <a:tcStyle>
        <a:tcBdr>
          <a:left>
            <a:ln w="12700" cap="flat">
              <a:solidFill>
                <a:srgbClr val="F8F8F6">
                  <a:alpha val="80000"/>
                </a:srgbClr>
              </a:solidFill>
              <a:custDash>
                <a:ds d="200000" sp="200000"/>
              </a:custDash>
              <a:miter lim="400000"/>
            </a:ln>
          </a:left>
          <a:right>
            <a:ln w="12700" cap="flat">
              <a:solidFill>
                <a:srgbClr val="F8F8F6">
                  <a:alpha val="80000"/>
                </a:srgbClr>
              </a:solidFill>
              <a:custDash>
                <a:ds d="200000" sp="200000"/>
              </a:custDash>
              <a:miter lim="400000"/>
            </a:ln>
          </a:right>
          <a:top>
            <a:ln w="12700" cap="flat">
              <a:solidFill>
                <a:srgbClr val="F8F8F6">
                  <a:alpha val="80000"/>
                </a:srgbClr>
              </a:solidFill>
              <a:custDash>
                <a:ds d="200000" sp="200000"/>
              </a:custDash>
              <a:miter lim="400000"/>
            </a:ln>
          </a:top>
          <a:bottom>
            <a:ln w="12700" cap="flat">
              <a:solidFill>
                <a:srgbClr val="F8F8F6">
                  <a:alpha val="80000"/>
                </a:srgbClr>
              </a:solidFill>
              <a:custDash>
                <a:ds d="200000" sp="200000"/>
              </a:custDash>
              <a:miter lim="400000"/>
            </a:ln>
          </a:bottom>
          <a:insideH>
            <a:ln w="12700" cap="flat">
              <a:solidFill>
                <a:srgbClr val="F8F8F6">
                  <a:alpha val="80000"/>
                </a:srgbClr>
              </a:solidFill>
              <a:custDash>
                <a:ds d="200000" sp="200000"/>
              </a:custDash>
              <a:miter lim="400000"/>
            </a:ln>
          </a:insideH>
          <a:insideV>
            <a:ln w="12700" cap="flat">
              <a:solidFill>
                <a:srgbClr val="F8F8F6">
                  <a:alpha val="80000"/>
                </a:srgbClr>
              </a:solidFill>
              <a:custDash>
                <a:ds d="200000" sp="200000"/>
              </a:custDash>
              <a:miter lim="400000"/>
            </a:ln>
          </a:insideV>
        </a:tcBdr>
        <a:fill>
          <a:solidFill>
            <a:srgbClr val="67665E">
              <a:alpha val="30000"/>
            </a:srgbClr>
          </a:solidFill>
        </a:fill>
      </a:tcStyle>
    </a:wholeTbl>
    <a:band2H>
      <a:tcTxStyle/>
      <a:tcStyle>
        <a:tcBdr/>
        <a:fill>
          <a:solidFill>
            <a:srgbClr val="67665E">
              <a:alpha val="40000"/>
            </a:srgbClr>
          </a:solidFill>
        </a:fill>
      </a:tcStyle>
    </a:band2H>
    <a:firstCol>
      <a:tcTxStyle b="on" i="off">
        <a:font>
          <a:latin typeface="Avenir Next Demi Bold"/>
          <a:ea typeface="Avenir Next Demi Bold"/>
          <a:cs typeface="Avenir Next Demi Bold"/>
        </a:font>
        <a:srgbClr val="FFFFFF"/>
      </a:tcTxStyle>
      <a:tcStyle>
        <a:tcBdr>
          <a:left>
            <a:ln w="25400" cap="flat">
              <a:solidFill>
                <a:srgbClr val="F8F8F6">
                  <a:alpha val="80000"/>
                </a:srgbClr>
              </a:solidFill>
              <a:prstDash val="solid"/>
              <a:miter lim="400000"/>
            </a:ln>
          </a:left>
          <a:right>
            <a:ln w="25400" cap="flat">
              <a:solidFill>
                <a:srgbClr val="F8F8F6">
                  <a:alpha val="80000"/>
                </a:srgbClr>
              </a:solidFill>
              <a:prstDash val="solid"/>
              <a:miter lim="400000"/>
            </a:ln>
          </a:right>
          <a:top>
            <a:ln w="12700" cap="flat">
              <a:solidFill>
                <a:srgbClr val="F8F8F6">
                  <a:alpha val="30000"/>
                </a:srgbClr>
              </a:solidFill>
              <a:prstDash val="solid"/>
              <a:miter lim="400000"/>
            </a:ln>
          </a:top>
          <a:bottom>
            <a:ln w="12700" cap="flat">
              <a:solidFill>
                <a:srgbClr val="F8F8F6">
                  <a:alpha val="30000"/>
                </a:srgbClr>
              </a:solidFill>
              <a:prstDash val="solid"/>
              <a:miter lim="400000"/>
            </a:ln>
          </a:bottom>
          <a:insideH>
            <a:ln w="12700" cap="flat">
              <a:solidFill>
                <a:srgbClr val="F8F8F6">
                  <a:alpha val="30000"/>
                </a:srgbClr>
              </a:solidFill>
              <a:prstDash val="solid"/>
              <a:miter lim="400000"/>
            </a:ln>
          </a:insideH>
          <a:insideV>
            <a:ln w="12700" cap="flat">
              <a:solidFill>
                <a:srgbClr val="F8F8F6">
                  <a:alpha val="30000"/>
                </a:srgbClr>
              </a:solidFill>
              <a:prstDash val="solid"/>
              <a:miter lim="400000"/>
            </a:ln>
          </a:insideV>
        </a:tcBdr>
        <a:fill>
          <a:solidFill>
            <a:srgbClr val="67665E">
              <a:alpha val="50000"/>
            </a:srgbClr>
          </a:solidFill>
        </a:fill>
      </a:tcStyle>
    </a:firstCol>
    <a:lastRow>
      <a:tcTxStyle b="on" i="off">
        <a:font>
          <a:latin typeface="Avenir Next Demi Bold"/>
          <a:ea typeface="Avenir Next Demi Bold"/>
          <a:cs typeface="Avenir Next Demi Bold"/>
        </a:font>
        <a:srgbClr val="FFFFFF"/>
      </a:tcTxStyle>
      <a:tcStyle>
        <a:tcBdr>
          <a:left>
            <a:ln w="12700" cap="flat">
              <a:solidFill>
                <a:srgbClr val="F8F8F6">
                  <a:alpha val="30000"/>
                </a:srgbClr>
              </a:solidFill>
              <a:prstDash val="solid"/>
              <a:miter lim="400000"/>
            </a:ln>
          </a:left>
          <a:right>
            <a:ln w="12700" cap="flat">
              <a:solidFill>
                <a:srgbClr val="F8F8F6">
                  <a:alpha val="30000"/>
                </a:srgbClr>
              </a:solidFill>
              <a:prstDash val="solid"/>
              <a:miter lim="400000"/>
            </a:ln>
          </a:right>
          <a:top>
            <a:ln w="25400" cap="flat">
              <a:solidFill>
                <a:srgbClr val="F8F8F6">
                  <a:alpha val="80000"/>
                </a:srgbClr>
              </a:solidFill>
              <a:prstDash val="solid"/>
              <a:miter lim="400000"/>
            </a:ln>
          </a:top>
          <a:bottom>
            <a:ln w="25400" cap="flat">
              <a:solidFill>
                <a:srgbClr val="F8F8F6">
                  <a:alpha val="80000"/>
                </a:srgbClr>
              </a:solidFill>
              <a:prstDash val="solid"/>
              <a:miter lim="400000"/>
            </a:ln>
          </a:bottom>
          <a:insideH>
            <a:ln w="12700" cap="flat">
              <a:solidFill>
                <a:srgbClr val="F8F8F6">
                  <a:alpha val="30000"/>
                </a:srgbClr>
              </a:solidFill>
              <a:prstDash val="solid"/>
              <a:miter lim="400000"/>
            </a:ln>
          </a:insideH>
          <a:insideV>
            <a:ln w="12700" cap="flat">
              <a:solidFill>
                <a:srgbClr val="F8F8F6">
                  <a:alpha val="30000"/>
                </a:srgbClr>
              </a:solidFill>
              <a:prstDash val="solid"/>
              <a:miter lim="400000"/>
            </a:ln>
          </a:insideV>
        </a:tcBdr>
        <a:fill>
          <a:solidFill>
            <a:srgbClr val="53534A">
              <a:alpha val="60000"/>
            </a:srgbClr>
          </a:solidFill>
        </a:fill>
      </a:tcStyle>
    </a:lastRow>
    <a:firstRow>
      <a:tcTxStyle b="on" i="off">
        <a:font>
          <a:latin typeface="Avenir Next Demi Bold"/>
          <a:ea typeface="Avenir Next Demi Bold"/>
          <a:cs typeface="Avenir Next Demi Bold"/>
        </a:font>
        <a:srgbClr val="FFFFFF"/>
      </a:tcTxStyle>
      <a:tcStyle>
        <a:tcBdr>
          <a:left>
            <a:ln w="12700" cap="flat">
              <a:solidFill>
                <a:srgbClr val="F8F8F6">
                  <a:alpha val="30000"/>
                </a:srgbClr>
              </a:solidFill>
              <a:prstDash val="solid"/>
              <a:miter lim="400000"/>
            </a:ln>
          </a:left>
          <a:right>
            <a:ln w="12700" cap="flat">
              <a:solidFill>
                <a:srgbClr val="F8F8F6">
                  <a:alpha val="30000"/>
                </a:srgbClr>
              </a:solidFill>
              <a:prstDash val="solid"/>
              <a:miter lim="400000"/>
            </a:ln>
          </a:right>
          <a:top>
            <a:ln w="25400" cap="flat">
              <a:solidFill>
                <a:srgbClr val="F8F8F6">
                  <a:alpha val="80000"/>
                </a:srgbClr>
              </a:solidFill>
              <a:prstDash val="solid"/>
              <a:miter lim="400000"/>
            </a:ln>
          </a:top>
          <a:bottom>
            <a:ln w="25400" cap="flat">
              <a:solidFill>
                <a:srgbClr val="F8F8F6">
                  <a:alpha val="80000"/>
                </a:srgbClr>
              </a:solidFill>
              <a:prstDash val="solid"/>
              <a:miter lim="400000"/>
            </a:ln>
          </a:bottom>
          <a:insideH>
            <a:ln w="12700" cap="flat">
              <a:solidFill>
                <a:srgbClr val="F8F8F6">
                  <a:alpha val="30000"/>
                </a:srgbClr>
              </a:solidFill>
              <a:prstDash val="solid"/>
              <a:miter lim="400000"/>
            </a:ln>
          </a:insideH>
          <a:insideV>
            <a:ln w="12700" cap="flat">
              <a:solidFill>
                <a:srgbClr val="F8F8F6">
                  <a:alpha val="30000"/>
                </a:srgbClr>
              </a:solidFill>
              <a:prstDash val="solid"/>
              <a:miter lim="400000"/>
            </a:ln>
          </a:insideV>
        </a:tcBdr>
        <a:fill>
          <a:solidFill>
            <a:srgbClr val="53534A">
              <a:alpha val="60000"/>
            </a:srgbClr>
          </a:solidFill>
        </a:fill>
      </a:tcStyle>
    </a:firstRow>
  </a:tblStyle>
  <a:tblStyle styleId="{2708684C-4D16-4618-839F-0558EEFCDFE6}" styleName="">
    <a:tblBg/>
    <a:wholeTbl>
      <a:tcTxStyle b="off" i="off">
        <a:font>
          <a:latin typeface="Avenir Next Medium"/>
          <a:ea typeface="Avenir Next Medium"/>
          <a:cs typeface="Avenir Next Medium"/>
        </a:font>
        <a:srgbClr val="2A2927"/>
      </a:tcTxStyle>
      <a:tcStyle>
        <a:tcBdr>
          <a:left>
            <a:ln w="12700" cap="flat">
              <a:noFill/>
              <a:miter lim="400000"/>
            </a:ln>
          </a:left>
          <a:right>
            <a:ln w="12700" cap="flat">
              <a:noFill/>
              <a:miter lim="400000"/>
            </a:ln>
          </a:right>
          <a:top>
            <a:ln w="12700" cap="flat">
              <a:solidFill>
                <a:srgbClr val="34342F">
                  <a:alpha val="80000"/>
                </a:srgbClr>
              </a:solidFill>
              <a:prstDash val="solid"/>
              <a:miter lim="400000"/>
            </a:ln>
          </a:top>
          <a:bottom>
            <a:ln w="12700" cap="flat">
              <a:solidFill>
                <a:srgbClr val="34342F">
                  <a:alpha val="80000"/>
                </a:srgbClr>
              </a:solidFill>
              <a:prstDash val="solid"/>
              <a:miter lim="400000"/>
            </a:ln>
          </a:bottom>
          <a:insideH>
            <a:ln w="12700" cap="flat">
              <a:solidFill>
                <a:srgbClr val="34342F">
                  <a:alpha val="80000"/>
                </a:srgbClr>
              </a:solidFill>
              <a:prstDash val="solid"/>
              <a:miter lim="400000"/>
            </a:ln>
          </a:insideH>
          <a:insideV>
            <a:ln w="12700" cap="flat">
              <a:noFill/>
              <a:miter lim="400000"/>
            </a:ln>
          </a:insideV>
        </a:tcBdr>
        <a:fill>
          <a:noFill/>
        </a:fill>
      </a:tcStyle>
    </a:wholeTbl>
    <a:band2H>
      <a:tcTxStyle/>
      <a:tcStyle>
        <a:tcBdr/>
        <a:fill>
          <a:solidFill>
            <a:srgbClr val="67665E">
              <a:alpha val="15000"/>
            </a:srgbClr>
          </a:solidFill>
        </a:fill>
      </a:tcStyle>
    </a:band2H>
    <a:firstCol>
      <a:tcTxStyle b="on" i="off">
        <a:font>
          <a:latin typeface="Avenir Next Demi Bold"/>
          <a:ea typeface="Avenir Next Demi Bold"/>
          <a:cs typeface="Avenir Next Demi Bold"/>
        </a:font>
        <a:srgbClr val="2A2927"/>
      </a:tcTxStyle>
      <a:tcStyle>
        <a:tcBdr>
          <a:left>
            <a:ln w="12700" cap="flat">
              <a:noFill/>
              <a:miter lim="400000"/>
            </a:ln>
          </a:left>
          <a:right>
            <a:ln w="25400" cap="flat">
              <a:solidFill>
                <a:srgbClr val="34342F">
                  <a:alpha val="80000"/>
                </a:srgbClr>
              </a:solidFill>
              <a:prstDash val="solid"/>
              <a:miter lim="400000"/>
            </a:ln>
          </a:right>
          <a:top>
            <a:ln w="12700" cap="flat">
              <a:solidFill>
                <a:srgbClr val="34342F">
                  <a:alpha val="80000"/>
                </a:srgbClr>
              </a:solidFill>
              <a:prstDash val="solid"/>
              <a:miter lim="400000"/>
            </a:ln>
          </a:top>
          <a:bottom>
            <a:ln w="12700" cap="flat">
              <a:solidFill>
                <a:srgbClr val="34342F">
                  <a:alpha val="80000"/>
                </a:srgbClr>
              </a:solidFill>
              <a:prstDash val="solid"/>
              <a:miter lim="400000"/>
            </a:ln>
          </a:bottom>
          <a:insideH>
            <a:ln w="12700" cap="flat">
              <a:solidFill>
                <a:srgbClr val="34342F">
                  <a:alpha val="80000"/>
                </a:srgbClr>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2A2927"/>
      </a:tcTxStyle>
      <a:tcStyle>
        <a:tcBdr>
          <a:left>
            <a:ln w="12700" cap="flat">
              <a:noFill/>
              <a:miter lim="400000"/>
            </a:ln>
          </a:left>
          <a:right>
            <a:ln w="12700" cap="flat">
              <a:noFill/>
              <a:miter lim="400000"/>
            </a:ln>
          </a:right>
          <a:top>
            <a:ln w="25400" cap="flat">
              <a:solidFill>
                <a:srgbClr val="34342F">
                  <a:alpha val="80000"/>
                </a:srgbClr>
              </a:solidFill>
              <a:prstDash val="solid"/>
              <a:miter lim="400000"/>
            </a:ln>
          </a:top>
          <a:bottom>
            <a:ln w="12700" cap="flat">
              <a:noFill/>
              <a:miter lim="400000"/>
            </a:ln>
          </a:bottom>
          <a:insideH>
            <a:ln w="12700" cap="flat">
              <a:solidFill>
                <a:srgbClr val="34342F">
                  <a:alpha val="80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2A2927"/>
      </a:tcTxStyle>
      <a:tcStyle>
        <a:tcBdr>
          <a:left>
            <a:ln w="12700" cap="flat">
              <a:noFill/>
              <a:miter lim="400000"/>
            </a:ln>
          </a:left>
          <a:right>
            <a:ln w="12700" cap="flat">
              <a:noFill/>
              <a:miter lim="400000"/>
            </a:ln>
          </a:right>
          <a:top>
            <a:ln w="12700" cap="flat">
              <a:noFill/>
              <a:miter lim="400000"/>
            </a:ln>
          </a:top>
          <a:bottom>
            <a:ln w="25400" cap="flat">
              <a:solidFill>
                <a:srgbClr val="34342F">
                  <a:alpha val="80000"/>
                </a:srgbClr>
              </a:solidFill>
              <a:prstDash val="solid"/>
              <a:miter lim="400000"/>
            </a:ln>
          </a:bottom>
          <a:insideH>
            <a:ln w="12700" cap="flat">
              <a:solidFill>
                <a:srgbClr val="34342F">
                  <a:alpha val="80000"/>
                </a:srgbClr>
              </a:solidFill>
              <a:prstDash val="solid"/>
              <a:miter lim="400000"/>
            </a:ln>
          </a:insideH>
          <a:insideV>
            <a:ln w="12700" cap="flat">
              <a:noFill/>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7"/>
    <p:restoredTop sz="94590"/>
  </p:normalViewPr>
  <p:slideViewPr>
    <p:cSldViewPr snapToGrid="0" snapToObjects="1">
      <p:cViewPr varScale="1">
        <p:scale>
          <a:sx n="65" d="100"/>
          <a:sy n="65" d="100"/>
        </p:scale>
        <p:origin x="1144" y="20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_rels/tableStyles.x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1143000" y="685800"/>
            <a:ext cx="4572000" cy="3429000"/>
          </a:xfrm>
          <a:prstGeom prst="rect">
            <a:avLst/>
          </a:prstGeom>
        </p:spPr>
        <p:txBody>
          <a:bodyPr/>
          <a:lstStyle/>
          <a:p>
            <a:endParaRPr/>
          </a:p>
        </p:txBody>
      </p:sp>
      <p:sp>
        <p:nvSpPr>
          <p:cNvPr id="159" name="Shape 15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solidFill>
          <a:srgbClr val="000000"/>
        </a:solidFill>
        <a:effectLst/>
      </p:bgPr>
    </p:bg>
    <p:spTree>
      <p:nvGrpSpPr>
        <p:cNvPr id="1" name=""/>
        <p:cNvGrpSpPr/>
        <p:nvPr/>
      </p:nvGrpSpPr>
      <p:grpSpPr>
        <a:xfrm>
          <a:off x="0" y="0"/>
          <a:ext cx="0" cy="0"/>
          <a:chOff x="0" y="0"/>
          <a:chExt cx="0" cy="0"/>
        </a:xfrm>
      </p:grpSpPr>
      <p:sp>
        <p:nvSpPr>
          <p:cNvPr id="12" name="Title Text"/>
          <p:cNvSpPr txBox="1">
            <a:spLocks noGrp="1"/>
          </p:cNvSpPr>
          <p:nvPr>
            <p:ph type="title"/>
          </p:nvPr>
        </p:nvSpPr>
        <p:spPr>
          <a:xfrm>
            <a:off x="901700" y="3060700"/>
            <a:ext cx="11201400" cy="1714500"/>
          </a:xfrm>
          <a:prstGeom prst="rect">
            <a:avLst/>
          </a:prstGeom>
        </p:spPr>
        <p:txBody>
          <a:bodyPr anchor="b"/>
          <a:lstStyle/>
          <a:p>
            <a:r>
              <a:t>Title Text</a:t>
            </a:r>
          </a:p>
        </p:txBody>
      </p:sp>
      <p:sp>
        <p:nvSpPr>
          <p:cNvPr id="13" name="Body Level One…"/>
          <p:cNvSpPr txBox="1">
            <a:spLocks noGrp="1"/>
          </p:cNvSpPr>
          <p:nvPr>
            <p:ph type="body" sz="quarter" idx="1"/>
          </p:nvPr>
        </p:nvSpPr>
        <p:spPr>
          <a:xfrm>
            <a:off x="901700" y="4775200"/>
            <a:ext cx="11201400" cy="1536700"/>
          </a:xfrm>
          <a:prstGeom prst="rect">
            <a:avLst/>
          </a:prstGeom>
        </p:spPr>
        <p:txBody>
          <a:bodyPr anchor="t"/>
          <a:lstStyle>
            <a:lvl1pPr marL="0" indent="0">
              <a:lnSpc>
                <a:spcPct val="80000"/>
              </a:lnSpc>
              <a:spcBef>
                <a:spcPts val="0"/>
              </a:spcBef>
              <a:buSzTx/>
              <a:buNone/>
              <a:defRPr cap="all" spc="288">
                <a:solidFill>
                  <a:srgbClr val="3E3B39"/>
                </a:solidFill>
                <a:latin typeface="+mn-lt"/>
                <a:ea typeface="+mn-ea"/>
                <a:cs typeface="+mn-cs"/>
                <a:sym typeface="Avenir Next"/>
              </a:defRPr>
            </a:lvl1pPr>
            <a:lvl2pPr marL="0" indent="228600">
              <a:lnSpc>
                <a:spcPct val="80000"/>
              </a:lnSpc>
              <a:spcBef>
                <a:spcPts val="0"/>
              </a:spcBef>
              <a:buSzTx/>
              <a:buNone/>
              <a:defRPr cap="all" spc="288">
                <a:solidFill>
                  <a:srgbClr val="3E3B39"/>
                </a:solidFill>
                <a:latin typeface="+mn-lt"/>
                <a:ea typeface="+mn-ea"/>
                <a:cs typeface="+mn-cs"/>
                <a:sym typeface="Avenir Next"/>
              </a:defRPr>
            </a:lvl2pPr>
            <a:lvl3pPr marL="0" indent="457200">
              <a:lnSpc>
                <a:spcPct val="80000"/>
              </a:lnSpc>
              <a:spcBef>
                <a:spcPts val="0"/>
              </a:spcBef>
              <a:buSzTx/>
              <a:buNone/>
              <a:defRPr cap="all" spc="288">
                <a:solidFill>
                  <a:srgbClr val="3E3B39"/>
                </a:solidFill>
                <a:latin typeface="+mn-lt"/>
                <a:ea typeface="+mn-ea"/>
                <a:cs typeface="+mn-cs"/>
                <a:sym typeface="Avenir Next"/>
              </a:defRPr>
            </a:lvl3pPr>
            <a:lvl4pPr marL="0" indent="685800">
              <a:lnSpc>
                <a:spcPct val="80000"/>
              </a:lnSpc>
              <a:spcBef>
                <a:spcPts val="0"/>
              </a:spcBef>
              <a:buSzTx/>
              <a:buNone/>
              <a:defRPr cap="all" spc="288">
                <a:solidFill>
                  <a:srgbClr val="3E3B39"/>
                </a:solidFill>
                <a:latin typeface="+mn-lt"/>
                <a:ea typeface="+mn-ea"/>
                <a:cs typeface="+mn-cs"/>
                <a:sym typeface="Avenir Next"/>
              </a:defRPr>
            </a:lvl4pPr>
            <a:lvl5pPr marL="0" indent="914400">
              <a:lnSpc>
                <a:spcPct val="80000"/>
              </a:lnSpc>
              <a:spcBef>
                <a:spcPts val="0"/>
              </a:spcBef>
              <a:buSzTx/>
              <a:buNone/>
              <a:defRPr cap="all" spc="288">
                <a:solidFill>
                  <a:srgbClr val="3E3B39"/>
                </a:solidFill>
                <a:latin typeface="+mn-lt"/>
                <a:ea typeface="+mn-ea"/>
                <a:cs typeface="+mn-cs"/>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xfrm>
            <a:off x="6303924" y="9258299"/>
            <a:ext cx="409652" cy="419101"/>
          </a:xfrm>
          <a:prstGeom prst="rect">
            <a:avLst/>
          </a:prstGeom>
        </p:spPr>
        <p:txBody>
          <a:bodyPr anchor="ct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04"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_Blank">
    <p:bg>
      <p:bgPr>
        <a:solidFill>
          <a:srgbClr val="C8C1B8"/>
        </a:solidFill>
        <a:effectLst/>
      </p:bgPr>
    </p:bg>
    <p:spTree>
      <p:nvGrpSpPr>
        <p:cNvPr id="1" name=""/>
        <p:cNvGrpSpPr/>
        <p:nvPr/>
      </p:nvGrpSpPr>
      <p:grpSpPr>
        <a:xfrm>
          <a:off x="0" y="0"/>
          <a:ext cx="0" cy="0"/>
          <a:chOff x="0" y="0"/>
          <a:chExt cx="0" cy="0"/>
        </a:xfrm>
      </p:grpSpPr>
      <p:sp>
        <p:nvSpPr>
          <p:cNvPr id="119" name="Title Text"/>
          <p:cNvSpPr txBox="1">
            <a:spLocks noGrp="1"/>
          </p:cNvSpPr>
          <p:nvPr>
            <p:ph type="title"/>
          </p:nvPr>
        </p:nvSpPr>
        <p:spPr>
          <a:xfrm>
            <a:off x="163839" y="225769"/>
            <a:ext cx="11216642" cy="624641"/>
          </a:xfrm>
          <a:prstGeom prst="rect">
            <a:avLst/>
          </a:prstGeom>
        </p:spPr>
        <p:txBody>
          <a:bodyPr lIns="65023" tIns="65023" rIns="65023" bIns="65023" anchor="ctr">
            <a:noAutofit/>
          </a:bodyPr>
          <a:lstStyle>
            <a:lvl1pPr defTabSz="1300480">
              <a:lnSpc>
                <a:spcPct val="90000"/>
              </a:lnSpc>
              <a:defRPr sz="3600" cap="none" spc="0">
                <a:solidFill>
                  <a:srgbClr val="000000"/>
                </a:solidFill>
                <a:latin typeface="Arial"/>
                <a:ea typeface="Arial"/>
                <a:cs typeface="Arial"/>
                <a:sym typeface="Arial"/>
              </a:defRPr>
            </a:lvl1pPr>
          </a:lstStyle>
          <a:p>
            <a:pPr>
              <a:defRPr>
                <a:effectLst/>
              </a:defRPr>
            </a:pPr>
            <a:r>
              <a:t>Title Text</a:t>
            </a:r>
          </a:p>
        </p:txBody>
      </p:sp>
      <p:sp>
        <p:nvSpPr>
          <p:cNvPr id="120" name="Body Level One…"/>
          <p:cNvSpPr txBox="1">
            <a:spLocks noGrp="1"/>
          </p:cNvSpPr>
          <p:nvPr>
            <p:ph type="body" sz="quarter" idx="1"/>
          </p:nvPr>
        </p:nvSpPr>
        <p:spPr>
          <a:xfrm>
            <a:off x="162064" y="829337"/>
            <a:ext cx="7177478" cy="829441"/>
          </a:xfrm>
          <a:prstGeom prst="rect">
            <a:avLst/>
          </a:prstGeom>
        </p:spPr>
        <p:txBody>
          <a:bodyPr lIns="65023" tIns="65023" rIns="65023" bIns="65023" anchor="t"/>
          <a:lstStyle>
            <a:lvl1pPr marL="0" indent="0" defTabSz="1300480">
              <a:lnSpc>
                <a:spcPct val="90000"/>
              </a:lnSpc>
              <a:spcBef>
                <a:spcPts val="1400"/>
              </a:spcBef>
              <a:buSzTx/>
              <a:buNone/>
              <a:defRPr sz="2800">
                <a:solidFill>
                  <a:srgbClr val="000000"/>
                </a:solidFill>
                <a:latin typeface="Arial"/>
                <a:ea typeface="Arial"/>
                <a:cs typeface="Arial"/>
                <a:sym typeface="Arial"/>
              </a:defRPr>
            </a:lvl1pPr>
            <a:lvl2pPr marL="723900" indent="-266700" defTabSz="1300480">
              <a:lnSpc>
                <a:spcPct val="90000"/>
              </a:lnSpc>
              <a:spcBef>
                <a:spcPts val="1400"/>
              </a:spcBef>
              <a:buSzPct val="100000"/>
              <a:defRPr sz="2800">
                <a:solidFill>
                  <a:srgbClr val="000000"/>
                </a:solidFill>
                <a:latin typeface="Arial"/>
                <a:ea typeface="Arial"/>
                <a:cs typeface="Arial"/>
                <a:sym typeface="Arial"/>
              </a:defRPr>
            </a:lvl2pPr>
            <a:lvl3pPr marL="1234439" indent="-320039" defTabSz="1300480">
              <a:lnSpc>
                <a:spcPct val="90000"/>
              </a:lnSpc>
              <a:spcBef>
                <a:spcPts val="1400"/>
              </a:spcBef>
              <a:buSzPct val="100000"/>
              <a:defRPr sz="2800">
                <a:solidFill>
                  <a:srgbClr val="000000"/>
                </a:solidFill>
                <a:latin typeface="Arial"/>
                <a:ea typeface="Arial"/>
                <a:cs typeface="Arial"/>
                <a:sym typeface="Arial"/>
              </a:defRPr>
            </a:lvl3pPr>
            <a:lvl4pPr marL="1727200" indent="-355600" defTabSz="1300480">
              <a:lnSpc>
                <a:spcPct val="90000"/>
              </a:lnSpc>
              <a:spcBef>
                <a:spcPts val="1400"/>
              </a:spcBef>
              <a:buSzPct val="100000"/>
              <a:defRPr sz="2800">
                <a:solidFill>
                  <a:srgbClr val="000000"/>
                </a:solidFill>
                <a:latin typeface="Arial"/>
                <a:ea typeface="Arial"/>
                <a:cs typeface="Arial"/>
                <a:sym typeface="Arial"/>
              </a:defRPr>
            </a:lvl4pPr>
            <a:lvl5pPr marL="2184400" indent="-355600" defTabSz="1300480">
              <a:lnSpc>
                <a:spcPct val="90000"/>
              </a:lnSpc>
              <a:spcBef>
                <a:spcPts val="1400"/>
              </a:spcBef>
              <a:buSzPct val="100000"/>
              <a:defRPr sz="2800">
                <a:solidFill>
                  <a:srgbClr val="000000"/>
                </a:solidFill>
                <a:latin typeface="Arial"/>
                <a:ea typeface="Arial"/>
                <a:cs typeface="Arial"/>
                <a:sym typeface="Arial"/>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21" name="Rectangle"/>
          <p:cNvSpPr/>
          <p:nvPr/>
        </p:nvSpPr>
        <p:spPr>
          <a:xfrm>
            <a:off x="-6863" y="9655547"/>
            <a:ext cx="13020161" cy="110680"/>
          </a:xfrm>
          <a:prstGeom prst="rect">
            <a:avLst/>
          </a:prstGeom>
          <a:solidFill>
            <a:srgbClr val="1EA185"/>
          </a:solidFill>
          <a:ln w="12700">
            <a:miter lim="400000"/>
          </a:ln>
        </p:spPr>
        <p:txBody>
          <a:bodyPr lIns="65023" tIns="65023" rIns="65023" bIns="65023" anchor="ctr"/>
          <a:lstStyle/>
          <a:p>
            <a:pPr defTabSz="1300480">
              <a:defRPr sz="2400" i="0">
                <a:solidFill>
                  <a:srgbClr val="FFFFFF"/>
                </a:solidFill>
                <a:effectLst/>
                <a:latin typeface="Arial"/>
                <a:ea typeface="Arial"/>
                <a:cs typeface="Arial"/>
                <a:sym typeface="Arial"/>
              </a:defRPr>
            </a:pPr>
            <a:endParaRPr/>
          </a:p>
        </p:txBody>
      </p:sp>
      <p:sp>
        <p:nvSpPr>
          <p:cNvPr id="122" name="Slide Number"/>
          <p:cNvSpPr txBox="1">
            <a:spLocks noGrp="1"/>
          </p:cNvSpPr>
          <p:nvPr>
            <p:ph type="sldNum" sz="quarter" idx="2"/>
          </p:nvPr>
        </p:nvSpPr>
        <p:spPr>
          <a:xfrm>
            <a:off x="9320107" y="8779792"/>
            <a:ext cx="3034454" cy="520701"/>
          </a:xfrm>
          <a:prstGeom prst="rect">
            <a:avLst/>
          </a:prstGeom>
        </p:spPr>
        <p:txBody>
          <a:bodyPr wrap="square" lIns="65023" tIns="65023" rIns="65023" bIns="65023" anchor="ctr"/>
          <a:lstStyle>
            <a:lvl1pPr algn="r" defTabSz="650240">
              <a:defRPr sz="1600" b="0" cap="none">
                <a:solidFill>
                  <a:srgbClr val="888888"/>
                </a:solidFill>
                <a:latin typeface="Arial"/>
                <a:ea typeface="Arial"/>
                <a:cs typeface="Arial"/>
                <a:sym typeface="Arial"/>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1_Blank">
    <p:bg>
      <p:bgPr>
        <a:solidFill>
          <a:srgbClr val="FFFFFF"/>
        </a:solidFill>
        <a:effectLst/>
      </p:bgPr>
    </p:bg>
    <p:spTree>
      <p:nvGrpSpPr>
        <p:cNvPr id="1" name=""/>
        <p:cNvGrpSpPr/>
        <p:nvPr/>
      </p:nvGrpSpPr>
      <p:grpSpPr>
        <a:xfrm>
          <a:off x="0" y="0"/>
          <a:ext cx="0" cy="0"/>
          <a:chOff x="0" y="0"/>
          <a:chExt cx="0" cy="0"/>
        </a:xfrm>
      </p:grpSpPr>
      <p:sp>
        <p:nvSpPr>
          <p:cNvPr id="129" name="Title Text"/>
          <p:cNvSpPr txBox="1">
            <a:spLocks noGrp="1"/>
          </p:cNvSpPr>
          <p:nvPr>
            <p:ph type="title"/>
          </p:nvPr>
        </p:nvSpPr>
        <p:spPr>
          <a:xfrm>
            <a:off x="163839" y="225769"/>
            <a:ext cx="11216642" cy="624641"/>
          </a:xfrm>
          <a:prstGeom prst="rect">
            <a:avLst/>
          </a:prstGeom>
        </p:spPr>
        <p:txBody>
          <a:bodyPr lIns="65023" tIns="65023" rIns="65023" bIns="65023" anchor="ctr">
            <a:noAutofit/>
          </a:bodyPr>
          <a:lstStyle>
            <a:lvl1pPr defTabSz="1300480">
              <a:lnSpc>
                <a:spcPct val="90000"/>
              </a:lnSpc>
              <a:defRPr sz="3600" cap="none" spc="0">
                <a:solidFill>
                  <a:srgbClr val="000000"/>
                </a:solidFill>
                <a:latin typeface="Arial"/>
                <a:ea typeface="Arial"/>
                <a:cs typeface="Arial"/>
                <a:sym typeface="Arial"/>
              </a:defRPr>
            </a:lvl1pPr>
          </a:lstStyle>
          <a:p>
            <a:pPr>
              <a:defRPr>
                <a:effectLst/>
              </a:defRPr>
            </a:pPr>
            <a:r>
              <a:t>Title Text</a:t>
            </a:r>
          </a:p>
        </p:txBody>
      </p:sp>
      <p:sp>
        <p:nvSpPr>
          <p:cNvPr id="130" name="Body Level One…"/>
          <p:cNvSpPr txBox="1">
            <a:spLocks noGrp="1"/>
          </p:cNvSpPr>
          <p:nvPr>
            <p:ph type="body" sz="quarter" idx="1"/>
          </p:nvPr>
        </p:nvSpPr>
        <p:spPr>
          <a:xfrm>
            <a:off x="162064" y="829337"/>
            <a:ext cx="7177478" cy="829441"/>
          </a:xfrm>
          <a:prstGeom prst="rect">
            <a:avLst/>
          </a:prstGeom>
        </p:spPr>
        <p:txBody>
          <a:bodyPr lIns="65023" tIns="65023" rIns="65023" bIns="65023" anchor="t"/>
          <a:lstStyle>
            <a:lvl1pPr marL="0" indent="0" defTabSz="1300480">
              <a:lnSpc>
                <a:spcPct val="90000"/>
              </a:lnSpc>
              <a:spcBef>
                <a:spcPts val="1400"/>
              </a:spcBef>
              <a:buSzTx/>
              <a:buNone/>
              <a:defRPr sz="2800">
                <a:solidFill>
                  <a:srgbClr val="000000"/>
                </a:solidFill>
                <a:latin typeface="Arial"/>
                <a:ea typeface="Arial"/>
                <a:cs typeface="Arial"/>
                <a:sym typeface="Arial"/>
              </a:defRPr>
            </a:lvl1pPr>
            <a:lvl2pPr marL="723900" indent="-266700" defTabSz="1300480">
              <a:lnSpc>
                <a:spcPct val="90000"/>
              </a:lnSpc>
              <a:spcBef>
                <a:spcPts val="1400"/>
              </a:spcBef>
              <a:buSzPct val="100000"/>
              <a:defRPr sz="2800">
                <a:solidFill>
                  <a:srgbClr val="000000"/>
                </a:solidFill>
                <a:latin typeface="Arial"/>
                <a:ea typeface="Arial"/>
                <a:cs typeface="Arial"/>
                <a:sym typeface="Arial"/>
              </a:defRPr>
            </a:lvl2pPr>
            <a:lvl3pPr marL="1234439" indent="-320039" defTabSz="1300480">
              <a:lnSpc>
                <a:spcPct val="90000"/>
              </a:lnSpc>
              <a:spcBef>
                <a:spcPts val="1400"/>
              </a:spcBef>
              <a:buSzPct val="100000"/>
              <a:defRPr sz="2800">
                <a:solidFill>
                  <a:srgbClr val="000000"/>
                </a:solidFill>
                <a:latin typeface="Arial"/>
                <a:ea typeface="Arial"/>
                <a:cs typeface="Arial"/>
                <a:sym typeface="Arial"/>
              </a:defRPr>
            </a:lvl3pPr>
            <a:lvl4pPr marL="1727200" indent="-355600" defTabSz="1300480">
              <a:lnSpc>
                <a:spcPct val="90000"/>
              </a:lnSpc>
              <a:spcBef>
                <a:spcPts val="1400"/>
              </a:spcBef>
              <a:buSzPct val="100000"/>
              <a:defRPr sz="2800">
                <a:solidFill>
                  <a:srgbClr val="000000"/>
                </a:solidFill>
                <a:latin typeface="Arial"/>
                <a:ea typeface="Arial"/>
                <a:cs typeface="Arial"/>
                <a:sym typeface="Arial"/>
              </a:defRPr>
            </a:lvl4pPr>
            <a:lvl5pPr marL="2184400" indent="-355600" defTabSz="1300480">
              <a:lnSpc>
                <a:spcPct val="90000"/>
              </a:lnSpc>
              <a:spcBef>
                <a:spcPts val="1400"/>
              </a:spcBef>
              <a:buSzPct val="100000"/>
              <a:defRPr sz="2800">
                <a:solidFill>
                  <a:srgbClr val="000000"/>
                </a:solidFill>
                <a:latin typeface="Arial"/>
                <a:ea typeface="Arial"/>
                <a:cs typeface="Arial"/>
                <a:sym typeface="Arial"/>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31" name="Rectangle"/>
          <p:cNvSpPr/>
          <p:nvPr/>
        </p:nvSpPr>
        <p:spPr>
          <a:xfrm>
            <a:off x="-6863" y="9655547"/>
            <a:ext cx="13020161" cy="110680"/>
          </a:xfrm>
          <a:prstGeom prst="rect">
            <a:avLst/>
          </a:prstGeom>
          <a:solidFill>
            <a:srgbClr val="1EA185"/>
          </a:solidFill>
          <a:ln w="12700">
            <a:miter lim="400000"/>
          </a:ln>
        </p:spPr>
        <p:txBody>
          <a:bodyPr lIns="65023" tIns="65023" rIns="65023" bIns="65023" anchor="ctr"/>
          <a:lstStyle/>
          <a:p>
            <a:pPr defTabSz="1300480">
              <a:defRPr sz="2400" i="0">
                <a:solidFill>
                  <a:srgbClr val="FFFFFF"/>
                </a:solidFill>
                <a:effectLst/>
                <a:latin typeface="Arial"/>
                <a:ea typeface="Arial"/>
                <a:cs typeface="Arial"/>
                <a:sym typeface="Arial"/>
              </a:defRPr>
            </a:pPr>
            <a:endParaRPr/>
          </a:p>
        </p:txBody>
      </p:sp>
      <p:sp>
        <p:nvSpPr>
          <p:cNvPr id="132" name="Slide Number"/>
          <p:cNvSpPr txBox="1">
            <a:spLocks noGrp="1"/>
          </p:cNvSpPr>
          <p:nvPr>
            <p:ph type="sldNum" sz="quarter" idx="2"/>
          </p:nvPr>
        </p:nvSpPr>
        <p:spPr>
          <a:xfrm>
            <a:off x="9320107" y="8779792"/>
            <a:ext cx="3034454" cy="520701"/>
          </a:xfrm>
          <a:prstGeom prst="rect">
            <a:avLst/>
          </a:prstGeom>
        </p:spPr>
        <p:txBody>
          <a:bodyPr wrap="square" lIns="65023" tIns="65023" rIns="65023" bIns="65023" anchor="ctr"/>
          <a:lstStyle>
            <a:lvl1pPr algn="r" defTabSz="650240">
              <a:defRPr sz="1600" b="0" cap="none">
                <a:solidFill>
                  <a:srgbClr val="888888"/>
                </a:solidFill>
                <a:latin typeface="Arial"/>
                <a:ea typeface="Arial"/>
                <a:cs typeface="Arial"/>
                <a:sym typeface="Arial"/>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1_Blank">
    <p:bg>
      <p:bgPr>
        <a:solidFill>
          <a:srgbClr val="FFFFFF"/>
        </a:solidFill>
        <a:effectLst/>
      </p:bgPr>
    </p:bg>
    <p:spTree>
      <p:nvGrpSpPr>
        <p:cNvPr id="1" name=""/>
        <p:cNvGrpSpPr/>
        <p:nvPr/>
      </p:nvGrpSpPr>
      <p:grpSpPr>
        <a:xfrm>
          <a:off x="0" y="0"/>
          <a:ext cx="0" cy="0"/>
          <a:chOff x="0" y="0"/>
          <a:chExt cx="0" cy="0"/>
        </a:xfrm>
      </p:grpSpPr>
      <p:sp>
        <p:nvSpPr>
          <p:cNvPr id="139" name="Title Text"/>
          <p:cNvSpPr txBox="1">
            <a:spLocks noGrp="1"/>
          </p:cNvSpPr>
          <p:nvPr>
            <p:ph type="title"/>
          </p:nvPr>
        </p:nvSpPr>
        <p:spPr>
          <a:xfrm>
            <a:off x="163839" y="225769"/>
            <a:ext cx="11216642" cy="624641"/>
          </a:xfrm>
          <a:prstGeom prst="rect">
            <a:avLst/>
          </a:prstGeom>
        </p:spPr>
        <p:txBody>
          <a:bodyPr lIns="65023" tIns="65023" rIns="65023" bIns="65023" anchor="ctr">
            <a:noAutofit/>
          </a:bodyPr>
          <a:lstStyle>
            <a:lvl1pPr defTabSz="1300480">
              <a:lnSpc>
                <a:spcPct val="90000"/>
              </a:lnSpc>
              <a:defRPr sz="3600" cap="none" spc="0">
                <a:solidFill>
                  <a:srgbClr val="000000"/>
                </a:solidFill>
                <a:latin typeface="Calibri"/>
                <a:ea typeface="Calibri"/>
                <a:cs typeface="Calibri"/>
                <a:sym typeface="Calibri"/>
              </a:defRPr>
            </a:lvl1pPr>
          </a:lstStyle>
          <a:p>
            <a:pPr>
              <a:defRPr>
                <a:effectLst/>
              </a:defRPr>
            </a:pPr>
            <a:r>
              <a:t>Title Text</a:t>
            </a:r>
          </a:p>
        </p:txBody>
      </p:sp>
      <p:sp>
        <p:nvSpPr>
          <p:cNvPr id="140" name="Body Level One…"/>
          <p:cNvSpPr txBox="1">
            <a:spLocks noGrp="1"/>
          </p:cNvSpPr>
          <p:nvPr>
            <p:ph type="body" sz="quarter" idx="1"/>
          </p:nvPr>
        </p:nvSpPr>
        <p:spPr>
          <a:xfrm>
            <a:off x="162064" y="829337"/>
            <a:ext cx="7177478" cy="829441"/>
          </a:xfrm>
          <a:prstGeom prst="rect">
            <a:avLst/>
          </a:prstGeom>
        </p:spPr>
        <p:txBody>
          <a:bodyPr lIns="65023" tIns="65023" rIns="65023" bIns="65023" anchor="t"/>
          <a:lstStyle>
            <a:lvl1pPr marL="0" indent="0" defTabSz="1300480">
              <a:lnSpc>
                <a:spcPct val="90000"/>
              </a:lnSpc>
              <a:spcBef>
                <a:spcPts val="1400"/>
              </a:spcBef>
              <a:buSzTx/>
              <a:buNone/>
              <a:defRPr sz="2800">
                <a:solidFill>
                  <a:srgbClr val="000000"/>
                </a:solidFill>
                <a:latin typeface="Calibri"/>
                <a:ea typeface="Calibri"/>
                <a:cs typeface="Calibri"/>
                <a:sym typeface="Calibri"/>
              </a:defRPr>
            </a:lvl1pPr>
            <a:lvl2pPr marL="723900" indent="-266700" defTabSz="1300480">
              <a:lnSpc>
                <a:spcPct val="90000"/>
              </a:lnSpc>
              <a:spcBef>
                <a:spcPts val="1400"/>
              </a:spcBef>
              <a:buSzPct val="100000"/>
              <a:defRPr sz="2800">
                <a:solidFill>
                  <a:srgbClr val="000000"/>
                </a:solidFill>
                <a:latin typeface="Calibri"/>
                <a:ea typeface="Calibri"/>
                <a:cs typeface="Calibri"/>
                <a:sym typeface="Calibri"/>
              </a:defRPr>
            </a:lvl2pPr>
            <a:lvl3pPr marL="1234439" indent="-320039" defTabSz="1300480">
              <a:lnSpc>
                <a:spcPct val="90000"/>
              </a:lnSpc>
              <a:spcBef>
                <a:spcPts val="1400"/>
              </a:spcBef>
              <a:buSzPct val="100000"/>
              <a:defRPr sz="2800">
                <a:solidFill>
                  <a:srgbClr val="000000"/>
                </a:solidFill>
                <a:latin typeface="Calibri"/>
                <a:ea typeface="Calibri"/>
                <a:cs typeface="Calibri"/>
                <a:sym typeface="Calibri"/>
              </a:defRPr>
            </a:lvl3pPr>
            <a:lvl4pPr marL="1727200" indent="-355600" defTabSz="1300480">
              <a:lnSpc>
                <a:spcPct val="90000"/>
              </a:lnSpc>
              <a:spcBef>
                <a:spcPts val="1400"/>
              </a:spcBef>
              <a:buSzPct val="100000"/>
              <a:defRPr sz="2800">
                <a:solidFill>
                  <a:srgbClr val="000000"/>
                </a:solidFill>
                <a:latin typeface="Calibri"/>
                <a:ea typeface="Calibri"/>
                <a:cs typeface="Calibri"/>
                <a:sym typeface="Calibri"/>
              </a:defRPr>
            </a:lvl4pPr>
            <a:lvl5pPr marL="2184400" indent="-355600" defTabSz="1300480">
              <a:lnSpc>
                <a:spcPct val="90000"/>
              </a:lnSpc>
              <a:spcBef>
                <a:spcPts val="1400"/>
              </a:spcBef>
              <a:buSzPct val="100000"/>
              <a:defRPr sz="2800">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41" name="Rectangle"/>
          <p:cNvSpPr/>
          <p:nvPr/>
        </p:nvSpPr>
        <p:spPr>
          <a:xfrm>
            <a:off x="-6863" y="9655547"/>
            <a:ext cx="13020161" cy="110680"/>
          </a:xfrm>
          <a:prstGeom prst="rect">
            <a:avLst/>
          </a:prstGeom>
          <a:solidFill>
            <a:srgbClr val="1EA185"/>
          </a:solidFill>
          <a:ln w="12700">
            <a:miter lim="400000"/>
          </a:ln>
        </p:spPr>
        <p:txBody>
          <a:bodyPr lIns="65023" tIns="65023" rIns="65023" bIns="65023" anchor="ctr"/>
          <a:lstStyle/>
          <a:p>
            <a:pPr defTabSz="1300480">
              <a:defRPr sz="2400" i="0">
                <a:solidFill>
                  <a:srgbClr val="FFFFFF"/>
                </a:solidFill>
                <a:effectLst/>
                <a:latin typeface="Calibri"/>
                <a:ea typeface="Calibri"/>
                <a:cs typeface="Calibri"/>
                <a:sym typeface="Calibri"/>
              </a:defRPr>
            </a:pPr>
            <a:endParaRPr/>
          </a:p>
        </p:txBody>
      </p:sp>
      <p:sp>
        <p:nvSpPr>
          <p:cNvPr id="142" name="Slide Number"/>
          <p:cNvSpPr txBox="1">
            <a:spLocks noGrp="1"/>
          </p:cNvSpPr>
          <p:nvPr>
            <p:ph type="sldNum" sz="quarter" idx="2"/>
          </p:nvPr>
        </p:nvSpPr>
        <p:spPr>
          <a:xfrm>
            <a:off x="9320107" y="8779792"/>
            <a:ext cx="3034454" cy="520701"/>
          </a:xfrm>
          <a:prstGeom prst="rect">
            <a:avLst/>
          </a:prstGeom>
        </p:spPr>
        <p:txBody>
          <a:bodyPr wrap="square" lIns="65023" tIns="65023" rIns="65023" bIns="65023" anchor="ctr"/>
          <a:lstStyle>
            <a:lvl1pPr algn="r" defTabSz="1300480">
              <a:defRPr sz="1600" b="0" cap="none">
                <a:solidFill>
                  <a:srgbClr val="888888"/>
                </a:solidFill>
                <a:latin typeface="Calibri"/>
                <a:ea typeface="Calibri"/>
                <a:cs typeface="Calibri"/>
                <a:sym typeface="Calibri"/>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bg>
      <p:bgPr>
        <a:solidFill>
          <a:srgbClr val="000000"/>
        </a:solidFill>
        <a:effectLst/>
      </p:bgPr>
    </p:bg>
    <p:spTree>
      <p:nvGrpSpPr>
        <p:cNvPr id="1" name=""/>
        <p:cNvGrpSpPr/>
        <p:nvPr/>
      </p:nvGrpSpPr>
      <p:grpSpPr>
        <a:xfrm>
          <a:off x="0" y="0"/>
          <a:ext cx="0" cy="0"/>
          <a:chOff x="0" y="0"/>
          <a:chExt cx="0" cy="0"/>
        </a:xfrm>
      </p:grpSpPr>
      <p:pic>
        <p:nvPicPr>
          <p:cNvPr id="21" name="chalk_line_box_10x7.png" descr="chalk_line_box_10x7.png"/>
          <p:cNvPicPr>
            <a:picLocks/>
          </p:cNvPicPr>
          <p:nvPr/>
        </p:nvPicPr>
        <p:blipFill>
          <a:blip r:embed="rId2">
            <a:alphaModFix amt="45000"/>
            <a:extLst/>
          </a:blip>
          <a:stretch>
            <a:fillRect/>
          </a:stretch>
        </p:blipFill>
        <p:spPr>
          <a:xfrm>
            <a:off x="317500" y="6794500"/>
            <a:ext cx="12344400" cy="2336800"/>
          </a:xfrm>
          <a:prstGeom prst="rect">
            <a:avLst/>
          </a:prstGeom>
          <a:ln w="12700">
            <a:miter lim="400000"/>
          </a:ln>
        </p:spPr>
      </p:pic>
      <p:sp>
        <p:nvSpPr>
          <p:cNvPr id="22" name="Image"/>
          <p:cNvSpPr>
            <a:spLocks noGrp="1"/>
          </p:cNvSpPr>
          <p:nvPr>
            <p:ph type="pic" idx="13"/>
          </p:nvPr>
        </p:nvSpPr>
        <p:spPr>
          <a:xfrm>
            <a:off x="393700" y="381000"/>
            <a:ext cx="12217400" cy="6146800"/>
          </a:xfrm>
          <a:prstGeom prst="rect">
            <a:avLst/>
          </a:prstGeom>
          <a:ln w="9525">
            <a:round/>
          </a:ln>
        </p:spPr>
        <p:txBody>
          <a:bodyPr lIns="91439" tIns="45719" rIns="91439" bIns="45719" anchor="t">
            <a:noAutofit/>
          </a:bodyPr>
          <a:lstStyle/>
          <a:p>
            <a:endParaRPr/>
          </a:p>
        </p:txBody>
      </p:sp>
      <p:sp>
        <p:nvSpPr>
          <p:cNvPr id="23" name="Title Text"/>
          <p:cNvSpPr txBox="1">
            <a:spLocks noGrp="1"/>
          </p:cNvSpPr>
          <p:nvPr>
            <p:ph type="title"/>
          </p:nvPr>
        </p:nvSpPr>
        <p:spPr>
          <a:xfrm>
            <a:off x="901700" y="6934200"/>
            <a:ext cx="11201400" cy="952500"/>
          </a:xfrm>
          <a:prstGeom prst="rect">
            <a:avLst/>
          </a:prstGeom>
        </p:spPr>
        <p:txBody>
          <a:bodyPr anchor="b"/>
          <a:lstStyle/>
          <a:p>
            <a:r>
              <a:t>Title Text</a:t>
            </a:r>
          </a:p>
        </p:txBody>
      </p:sp>
      <p:sp>
        <p:nvSpPr>
          <p:cNvPr id="24" name="Body Level One…"/>
          <p:cNvSpPr txBox="1">
            <a:spLocks noGrp="1"/>
          </p:cNvSpPr>
          <p:nvPr>
            <p:ph type="body" sz="quarter" idx="1"/>
          </p:nvPr>
        </p:nvSpPr>
        <p:spPr>
          <a:xfrm>
            <a:off x="901700" y="7823200"/>
            <a:ext cx="11201400" cy="1206500"/>
          </a:xfrm>
          <a:prstGeom prst="rect">
            <a:avLst/>
          </a:prstGeom>
        </p:spPr>
        <p:txBody>
          <a:bodyPr anchor="t"/>
          <a:lstStyle>
            <a:lvl1pPr marL="0" indent="0">
              <a:lnSpc>
                <a:spcPct val="80000"/>
              </a:lnSpc>
              <a:spcBef>
                <a:spcPts val="0"/>
              </a:spcBef>
              <a:buSzTx/>
              <a:buNone/>
              <a:defRPr cap="all" spc="288">
                <a:solidFill>
                  <a:srgbClr val="3E3B39"/>
                </a:solidFill>
                <a:latin typeface="+mn-lt"/>
                <a:ea typeface="+mn-ea"/>
                <a:cs typeface="+mn-cs"/>
                <a:sym typeface="Avenir Next"/>
              </a:defRPr>
            </a:lvl1pPr>
            <a:lvl2pPr marL="0" indent="228600">
              <a:lnSpc>
                <a:spcPct val="80000"/>
              </a:lnSpc>
              <a:spcBef>
                <a:spcPts val="0"/>
              </a:spcBef>
              <a:buSzTx/>
              <a:buNone/>
              <a:defRPr cap="all" spc="288">
                <a:solidFill>
                  <a:srgbClr val="3E3B39"/>
                </a:solidFill>
                <a:latin typeface="+mn-lt"/>
                <a:ea typeface="+mn-ea"/>
                <a:cs typeface="+mn-cs"/>
                <a:sym typeface="Avenir Next"/>
              </a:defRPr>
            </a:lvl2pPr>
            <a:lvl3pPr marL="0" indent="457200">
              <a:lnSpc>
                <a:spcPct val="80000"/>
              </a:lnSpc>
              <a:spcBef>
                <a:spcPts val="0"/>
              </a:spcBef>
              <a:buSzTx/>
              <a:buNone/>
              <a:defRPr cap="all" spc="288">
                <a:solidFill>
                  <a:srgbClr val="3E3B39"/>
                </a:solidFill>
                <a:latin typeface="+mn-lt"/>
                <a:ea typeface="+mn-ea"/>
                <a:cs typeface="+mn-cs"/>
                <a:sym typeface="Avenir Next"/>
              </a:defRPr>
            </a:lvl3pPr>
            <a:lvl4pPr marL="0" indent="685800">
              <a:lnSpc>
                <a:spcPct val="80000"/>
              </a:lnSpc>
              <a:spcBef>
                <a:spcPts val="0"/>
              </a:spcBef>
              <a:buSzTx/>
              <a:buNone/>
              <a:defRPr cap="all" spc="288">
                <a:solidFill>
                  <a:srgbClr val="3E3B39"/>
                </a:solidFill>
                <a:latin typeface="+mn-lt"/>
                <a:ea typeface="+mn-ea"/>
                <a:cs typeface="+mn-cs"/>
                <a:sym typeface="Avenir Next"/>
              </a:defRPr>
            </a:lvl4pPr>
            <a:lvl5pPr marL="0" indent="914400">
              <a:lnSpc>
                <a:spcPct val="80000"/>
              </a:lnSpc>
              <a:spcBef>
                <a:spcPts val="0"/>
              </a:spcBef>
              <a:buSzTx/>
              <a:buNone/>
              <a:defRPr cap="all" spc="288">
                <a:solidFill>
                  <a:srgbClr val="3E3B39"/>
                </a:solidFill>
                <a:latin typeface="+mn-lt"/>
                <a:ea typeface="+mn-ea"/>
                <a:cs typeface="+mn-cs"/>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xfrm>
            <a:off x="6303924" y="9258300"/>
            <a:ext cx="409652" cy="4191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2" name="Title Text"/>
          <p:cNvSpPr txBox="1">
            <a:spLocks noGrp="1"/>
          </p:cNvSpPr>
          <p:nvPr>
            <p:ph type="title"/>
          </p:nvPr>
        </p:nvSpPr>
        <p:spPr>
          <a:xfrm>
            <a:off x="901700" y="3898900"/>
            <a:ext cx="11201400" cy="1943100"/>
          </a:xfrm>
          <a:prstGeom prst="rect">
            <a:avLst/>
          </a:prstGeom>
        </p:spPr>
        <p:txBody>
          <a:bodyPr anchor="ctr"/>
          <a:lstStyle/>
          <a:p>
            <a:r>
              <a:t>Title Text</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0" name="Image"/>
          <p:cNvSpPr>
            <a:spLocks noGrp="1"/>
          </p:cNvSpPr>
          <p:nvPr>
            <p:ph type="pic" sz="half" idx="13"/>
          </p:nvPr>
        </p:nvSpPr>
        <p:spPr>
          <a:xfrm>
            <a:off x="6451600" y="1066800"/>
            <a:ext cx="5626100" cy="7632700"/>
          </a:xfrm>
          <a:prstGeom prst="rect">
            <a:avLst/>
          </a:prstGeom>
          <a:ln w="9525">
            <a:round/>
          </a:ln>
        </p:spPr>
        <p:txBody>
          <a:bodyPr lIns="91439" tIns="45719" rIns="91439" bIns="45719" anchor="t">
            <a:noAutofit/>
          </a:bodyPr>
          <a:lstStyle/>
          <a:p>
            <a:endParaRPr/>
          </a:p>
        </p:txBody>
      </p:sp>
      <p:sp>
        <p:nvSpPr>
          <p:cNvPr id="41" name="Title Text"/>
          <p:cNvSpPr txBox="1">
            <a:spLocks noGrp="1"/>
          </p:cNvSpPr>
          <p:nvPr>
            <p:ph type="title"/>
          </p:nvPr>
        </p:nvSpPr>
        <p:spPr>
          <a:xfrm>
            <a:off x="901700" y="927100"/>
            <a:ext cx="5080000" cy="4102100"/>
          </a:xfrm>
          <a:prstGeom prst="rect">
            <a:avLst/>
          </a:prstGeom>
        </p:spPr>
        <p:txBody>
          <a:bodyPr anchor="b"/>
          <a:lstStyle/>
          <a:p>
            <a:r>
              <a:t>Title Text</a:t>
            </a:r>
          </a:p>
        </p:txBody>
      </p:sp>
      <p:sp>
        <p:nvSpPr>
          <p:cNvPr id="42" name="Body Level One…"/>
          <p:cNvSpPr txBox="1">
            <a:spLocks noGrp="1"/>
          </p:cNvSpPr>
          <p:nvPr>
            <p:ph type="body" sz="quarter" idx="1"/>
          </p:nvPr>
        </p:nvSpPr>
        <p:spPr>
          <a:xfrm>
            <a:off x="901700" y="5029200"/>
            <a:ext cx="5080000" cy="3683000"/>
          </a:xfrm>
          <a:prstGeom prst="rect">
            <a:avLst/>
          </a:prstGeom>
        </p:spPr>
        <p:txBody>
          <a:bodyPr anchor="t"/>
          <a:lstStyle>
            <a:lvl1pPr marL="0" indent="0">
              <a:lnSpc>
                <a:spcPct val="80000"/>
              </a:lnSpc>
              <a:spcBef>
                <a:spcPts val="0"/>
              </a:spcBef>
              <a:buSzTx/>
              <a:buNone/>
              <a:defRPr cap="all" spc="288">
                <a:solidFill>
                  <a:srgbClr val="3E3B39"/>
                </a:solidFill>
                <a:latin typeface="+mn-lt"/>
                <a:ea typeface="+mn-ea"/>
                <a:cs typeface="+mn-cs"/>
                <a:sym typeface="Avenir Next"/>
              </a:defRPr>
            </a:lvl1pPr>
            <a:lvl2pPr marL="0" indent="228600">
              <a:lnSpc>
                <a:spcPct val="80000"/>
              </a:lnSpc>
              <a:spcBef>
                <a:spcPts val="0"/>
              </a:spcBef>
              <a:buSzTx/>
              <a:buNone/>
              <a:defRPr cap="all" spc="288">
                <a:solidFill>
                  <a:srgbClr val="3E3B39"/>
                </a:solidFill>
                <a:latin typeface="+mn-lt"/>
                <a:ea typeface="+mn-ea"/>
                <a:cs typeface="+mn-cs"/>
                <a:sym typeface="Avenir Next"/>
              </a:defRPr>
            </a:lvl2pPr>
            <a:lvl3pPr marL="0" indent="457200">
              <a:lnSpc>
                <a:spcPct val="80000"/>
              </a:lnSpc>
              <a:spcBef>
                <a:spcPts val="0"/>
              </a:spcBef>
              <a:buSzTx/>
              <a:buNone/>
              <a:defRPr cap="all" spc="288">
                <a:solidFill>
                  <a:srgbClr val="3E3B39"/>
                </a:solidFill>
                <a:latin typeface="+mn-lt"/>
                <a:ea typeface="+mn-ea"/>
                <a:cs typeface="+mn-cs"/>
                <a:sym typeface="Avenir Next"/>
              </a:defRPr>
            </a:lvl3pPr>
            <a:lvl4pPr marL="0" indent="685800">
              <a:lnSpc>
                <a:spcPct val="80000"/>
              </a:lnSpc>
              <a:spcBef>
                <a:spcPts val="0"/>
              </a:spcBef>
              <a:buSzTx/>
              <a:buNone/>
              <a:defRPr cap="all" spc="288">
                <a:solidFill>
                  <a:srgbClr val="3E3B39"/>
                </a:solidFill>
                <a:latin typeface="+mn-lt"/>
                <a:ea typeface="+mn-ea"/>
                <a:cs typeface="+mn-cs"/>
                <a:sym typeface="Avenir Next"/>
              </a:defRPr>
            </a:lvl4pPr>
            <a:lvl5pPr marL="0" indent="914400">
              <a:lnSpc>
                <a:spcPct val="80000"/>
              </a:lnSpc>
              <a:spcBef>
                <a:spcPts val="0"/>
              </a:spcBef>
              <a:buSzTx/>
              <a:buNone/>
              <a:defRPr cap="all" spc="288">
                <a:solidFill>
                  <a:srgbClr val="3E3B39"/>
                </a:solidFill>
                <a:latin typeface="+mn-lt"/>
                <a:ea typeface="+mn-ea"/>
                <a:cs typeface="+mn-cs"/>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xfrm>
            <a:off x="6303924" y="9258300"/>
            <a:ext cx="409652" cy="4191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0" name="Title Text"/>
          <p:cNvSpPr txBox="1">
            <a:spLocks noGrp="1"/>
          </p:cNvSpPr>
          <p:nvPr>
            <p:ph type="title"/>
          </p:nvPr>
        </p:nvSpPr>
        <p:spPr>
          <a:prstGeom prst="rect">
            <a:avLst/>
          </a:prstGeom>
        </p:spPr>
        <p:txBody>
          <a:bodyPr/>
          <a:lstStyle/>
          <a:p>
            <a:r>
              <a:t>Title Text</a:t>
            </a: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8" name="Title Text"/>
          <p:cNvSpPr txBox="1">
            <a:spLocks noGrp="1"/>
          </p:cNvSpPr>
          <p:nvPr>
            <p:ph type="title"/>
          </p:nvPr>
        </p:nvSpPr>
        <p:spPr>
          <a:prstGeom prst="rect">
            <a:avLst/>
          </a:prstGeom>
        </p:spPr>
        <p:txBody>
          <a:bodyPr/>
          <a:lstStyle/>
          <a:p>
            <a:r>
              <a:t>Title Text</a:t>
            </a:r>
          </a:p>
        </p:txBody>
      </p:sp>
      <p:sp>
        <p:nvSpPr>
          <p:cNvPr id="5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7" name="Image"/>
          <p:cNvSpPr>
            <a:spLocks noGrp="1"/>
          </p:cNvSpPr>
          <p:nvPr>
            <p:ph type="pic" sz="half" idx="13"/>
          </p:nvPr>
        </p:nvSpPr>
        <p:spPr>
          <a:xfrm>
            <a:off x="6769100" y="2603500"/>
            <a:ext cx="5308600" cy="5969000"/>
          </a:xfrm>
          <a:prstGeom prst="rect">
            <a:avLst/>
          </a:prstGeom>
          <a:ln w="9525">
            <a:round/>
          </a:ln>
        </p:spPr>
        <p:txBody>
          <a:bodyPr lIns="91439" tIns="45719" rIns="91439" bIns="45719" anchor="t">
            <a:noAutofit/>
          </a:bodyPr>
          <a:lstStyle/>
          <a:p>
            <a:endParaRPr/>
          </a:p>
        </p:txBody>
      </p:sp>
      <p:sp>
        <p:nvSpPr>
          <p:cNvPr id="68" name="Title Text"/>
          <p:cNvSpPr txBox="1">
            <a:spLocks noGrp="1"/>
          </p:cNvSpPr>
          <p:nvPr>
            <p:ph type="title"/>
          </p:nvPr>
        </p:nvSpPr>
        <p:spPr>
          <a:prstGeom prst="rect">
            <a:avLst/>
          </a:prstGeom>
        </p:spPr>
        <p:txBody>
          <a:bodyPr/>
          <a:lstStyle/>
          <a:p>
            <a:r>
              <a:t>Title Text</a:t>
            </a:r>
          </a:p>
        </p:txBody>
      </p:sp>
      <p:sp>
        <p:nvSpPr>
          <p:cNvPr id="69" name="Body Level One…"/>
          <p:cNvSpPr txBox="1">
            <a:spLocks noGrp="1"/>
          </p:cNvSpPr>
          <p:nvPr>
            <p:ph type="body" sz="half" idx="1"/>
          </p:nvPr>
        </p:nvSpPr>
        <p:spPr>
          <a:xfrm>
            <a:off x="901700" y="2603500"/>
            <a:ext cx="5334000" cy="5969000"/>
          </a:xfrm>
          <a:prstGeom prst="rect">
            <a:avLst/>
          </a:prstGeom>
        </p:spPr>
        <p:txBody>
          <a:bodyPr/>
          <a:lstStyle>
            <a:lvl1pPr marL="393700" indent="-393700">
              <a:lnSpc>
                <a:spcPct val="90000"/>
              </a:lnSpc>
              <a:spcBef>
                <a:spcPts val="2800"/>
              </a:spcBef>
              <a:defRPr sz="3200"/>
            </a:lvl1pPr>
            <a:lvl2pPr marL="787400" indent="-393700">
              <a:lnSpc>
                <a:spcPct val="90000"/>
              </a:lnSpc>
              <a:spcBef>
                <a:spcPts val="2800"/>
              </a:spcBef>
              <a:defRPr sz="3200"/>
            </a:lvl2pPr>
            <a:lvl3pPr marL="1181100" indent="-393700">
              <a:lnSpc>
                <a:spcPct val="90000"/>
              </a:lnSpc>
              <a:spcBef>
                <a:spcPts val="2800"/>
              </a:spcBef>
              <a:defRPr sz="3200"/>
            </a:lvl3pPr>
            <a:lvl4pPr marL="1574800" indent="-393700">
              <a:lnSpc>
                <a:spcPct val="90000"/>
              </a:lnSpc>
              <a:spcBef>
                <a:spcPts val="2800"/>
              </a:spcBef>
              <a:defRPr sz="3200"/>
            </a:lvl4pPr>
            <a:lvl5pPr marL="1968500" indent="-393700">
              <a:lnSpc>
                <a:spcPct val="90000"/>
              </a:lnSpc>
              <a:spcBef>
                <a:spcPts val="2800"/>
              </a:spcBef>
              <a:defRPr sz="3200"/>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7" name="Body Level One…"/>
          <p:cNvSpPr txBox="1">
            <a:spLocks noGrp="1"/>
          </p:cNvSpPr>
          <p:nvPr>
            <p:ph type="body" idx="1"/>
          </p:nvPr>
        </p:nvSpPr>
        <p:spPr>
          <a:xfrm>
            <a:off x="901700" y="1727200"/>
            <a:ext cx="11201400" cy="62865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85" name="Image"/>
          <p:cNvSpPr>
            <a:spLocks noGrp="1"/>
          </p:cNvSpPr>
          <p:nvPr>
            <p:ph type="pic" sz="quarter" idx="13"/>
          </p:nvPr>
        </p:nvSpPr>
        <p:spPr>
          <a:xfrm>
            <a:off x="6654800" y="482600"/>
            <a:ext cx="5981700" cy="3911600"/>
          </a:xfrm>
          <a:prstGeom prst="rect">
            <a:avLst/>
          </a:prstGeom>
          <a:ln w="9525">
            <a:round/>
          </a:ln>
        </p:spPr>
        <p:txBody>
          <a:bodyPr lIns="91439" tIns="45719" rIns="91439" bIns="45719" anchor="t">
            <a:noAutofit/>
          </a:bodyPr>
          <a:lstStyle/>
          <a:p>
            <a:endParaRPr/>
          </a:p>
        </p:txBody>
      </p:sp>
      <p:sp>
        <p:nvSpPr>
          <p:cNvPr id="86" name="Image"/>
          <p:cNvSpPr>
            <a:spLocks noGrp="1"/>
          </p:cNvSpPr>
          <p:nvPr>
            <p:ph type="pic" sz="half" idx="14"/>
          </p:nvPr>
        </p:nvSpPr>
        <p:spPr>
          <a:xfrm>
            <a:off x="6654800" y="4673600"/>
            <a:ext cx="5981700" cy="4597400"/>
          </a:xfrm>
          <a:prstGeom prst="rect">
            <a:avLst/>
          </a:prstGeom>
          <a:ln w="9525">
            <a:round/>
          </a:ln>
        </p:spPr>
        <p:txBody>
          <a:bodyPr lIns="91439" tIns="45719" rIns="91439" bIns="45719" anchor="t">
            <a:noAutofit/>
          </a:bodyPr>
          <a:lstStyle/>
          <a:p>
            <a:endParaRPr/>
          </a:p>
        </p:txBody>
      </p:sp>
      <p:sp>
        <p:nvSpPr>
          <p:cNvPr id="87" name="Image"/>
          <p:cNvSpPr>
            <a:spLocks noGrp="1"/>
          </p:cNvSpPr>
          <p:nvPr>
            <p:ph type="pic" idx="15"/>
          </p:nvPr>
        </p:nvSpPr>
        <p:spPr>
          <a:xfrm>
            <a:off x="406400" y="482600"/>
            <a:ext cx="5981700" cy="8788400"/>
          </a:xfrm>
          <a:prstGeom prst="rect">
            <a:avLst/>
          </a:prstGeom>
          <a:ln w="9525">
            <a:round/>
          </a:ln>
        </p:spPr>
        <p:txBody>
          <a:bodyPr lIns="91439" tIns="45719" rIns="91439" bIns="45719" anchor="t">
            <a:noAutofit/>
          </a:bodyPr>
          <a:lstStyle/>
          <a:p>
            <a:endParaRPr/>
          </a:p>
        </p:txBody>
      </p:sp>
      <p:sp>
        <p:nvSpPr>
          <p:cNvPr id="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rcRect/>
          <a:stretch>
            <a:fillRect/>
          </a:stretch>
        </a:blipFill>
        <a:effectLst/>
      </p:bgPr>
    </p:bg>
    <p:spTree>
      <p:nvGrpSpPr>
        <p:cNvPr id="1" name=""/>
        <p:cNvGrpSpPr/>
        <p:nvPr/>
      </p:nvGrpSpPr>
      <p:grpSpPr>
        <a:xfrm>
          <a:off x="0" y="0"/>
          <a:ext cx="0" cy="0"/>
          <a:chOff x="0" y="0"/>
          <a:chExt cx="0" cy="0"/>
        </a:xfrm>
      </p:grpSpPr>
      <p:pic>
        <p:nvPicPr>
          <p:cNvPr id="2" name="chalk_line_10x7.png" descr="chalk_line_10x7.png"/>
          <p:cNvPicPr>
            <a:picLocks/>
          </p:cNvPicPr>
          <p:nvPr/>
        </p:nvPicPr>
        <p:blipFill>
          <a:blip r:embed="rId17">
            <a:alphaModFix amt="45000"/>
            <a:extLst/>
          </a:blip>
          <a:stretch>
            <a:fillRect/>
          </a:stretch>
        </p:blipFill>
        <p:spPr>
          <a:xfrm>
            <a:off x="393700" y="355600"/>
            <a:ext cx="12217400" cy="8775700"/>
          </a:xfrm>
          <a:prstGeom prst="rect">
            <a:avLst/>
          </a:prstGeom>
          <a:ln w="12700">
            <a:miter lim="400000"/>
          </a:ln>
        </p:spPr>
      </p:pic>
      <p:sp>
        <p:nvSpPr>
          <p:cNvPr id="3" name="Title Text"/>
          <p:cNvSpPr txBox="1">
            <a:spLocks noGrp="1"/>
          </p:cNvSpPr>
          <p:nvPr>
            <p:ph type="title"/>
          </p:nvPr>
        </p:nvSpPr>
        <p:spPr>
          <a:xfrm>
            <a:off x="901700" y="635000"/>
            <a:ext cx="11201400" cy="1714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Title Text</a:t>
            </a:r>
          </a:p>
        </p:txBody>
      </p:sp>
      <p:sp>
        <p:nvSpPr>
          <p:cNvPr id="4" name="Body Level One…"/>
          <p:cNvSpPr txBox="1">
            <a:spLocks noGrp="1"/>
          </p:cNvSpPr>
          <p:nvPr>
            <p:ph type="body" idx="1"/>
          </p:nvPr>
        </p:nvSpPr>
        <p:spPr>
          <a:xfrm>
            <a:off x="901700" y="2603500"/>
            <a:ext cx="11201400" cy="596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6299199" y="9258300"/>
            <a:ext cx="409652" cy="419100"/>
          </a:xfrm>
          <a:prstGeom prst="rect">
            <a:avLst/>
          </a:prstGeom>
          <a:ln w="12700">
            <a:miter lim="400000"/>
          </a:ln>
        </p:spPr>
        <p:txBody>
          <a:bodyPr wrap="none" lIns="50800" tIns="50800" rIns="50800" bIns="50800">
            <a:spAutoFit/>
          </a:bodyPr>
          <a:lstStyle>
            <a:lvl1pPr>
              <a:defRPr sz="1800" b="1" i="0" cap="all">
                <a:latin typeface="+mn-lt"/>
                <a:ea typeface="+mn-ea"/>
                <a:cs typeface="+mn-cs"/>
                <a:sym typeface="Avenir Nex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61" r:id="rId12"/>
    <p:sldLayoutId id="2147483662" r:id="rId13"/>
    <p:sldLayoutId id="2147483663" r:id="rId14"/>
  </p:sldLayoutIdLst>
  <p:transition spd="med"/>
  <p:txStyles>
    <p:titleStyle>
      <a:lvl1pPr marL="0" marR="0" indent="0" algn="l" defTabSz="584200" rtl="0" latinLnBrk="0">
        <a:lnSpc>
          <a:spcPct val="80000"/>
        </a:lnSpc>
        <a:spcBef>
          <a:spcPts val="0"/>
        </a:spcBef>
        <a:spcAft>
          <a:spcPts val="0"/>
        </a:spcAft>
        <a:buClrTx/>
        <a:buSzTx/>
        <a:buFontTx/>
        <a:buNone/>
        <a:tabLst/>
        <a:defRPr sz="4800" b="1" i="0" u="none" strike="noStrike" cap="all" spc="384" baseline="0">
          <a:ln>
            <a:noFill/>
          </a:ln>
          <a:solidFill>
            <a:srgbClr val="3E3B39"/>
          </a:solidFill>
          <a:effectLst>
            <a:outerShdw blurRad="25400" dist="25400" dir="5520000" rotWithShape="0">
              <a:srgbClr val="FFFFFF">
                <a:alpha val="72000"/>
              </a:srgbClr>
            </a:outerShdw>
          </a:effectLst>
          <a:uFillTx/>
          <a:latin typeface="+mn-lt"/>
          <a:ea typeface="+mn-ea"/>
          <a:cs typeface="+mn-cs"/>
          <a:sym typeface="Avenir Next"/>
        </a:defRPr>
      </a:lvl1pPr>
      <a:lvl2pPr marL="0" marR="0" indent="228600" algn="l" defTabSz="584200" rtl="0" latinLnBrk="0">
        <a:lnSpc>
          <a:spcPct val="80000"/>
        </a:lnSpc>
        <a:spcBef>
          <a:spcPts val="0"/>
        </a:spcBef>
        <a:spcAft>
          <a:spcPts val="0"/>
        </a:spcAft>
        <a:buClrTx/>
        <a:buSzTx/>
        <a:buFontTx/>
        <a:buNone/>
        <a:tabLst/>
        <a:defRPr sz="4800" b="1" i="0" u="none" strike="noStrike" cap="all" spc="384" baseline="0">
          <a:ln>
            <a:noFill/>
          </a:ln>
          <a:solidFill>
            <a:srgbClr val="3E3B39"/>
          </a:solidFill>
          <a:effectLst>
            <a:outerShdw blurRad="25400" dist="25400" dir="5520000" rotWithShape="0">
              <a:srgbClr val="FFFFFF">
                <a:alpha val="72000"/>
              </a:srgbClr>
            </a:outerShdw>
          </a:effectLst>
          <a:uFillTx/>
          <a:latin typeface="+mn-lt"/>
          <a:ea typeface="+mn-ea"/>
          <a:cs typeface="+mn-cs"/>
          <a:sym typeface="Avenir Next"/>
        </a:defRPr>
      </a:lvl2pPr>
      <a:lvl3pPr marL="0" marR="0" indent="457200" algn="l" defTabSz="584200" rtl="0" latinLnBrk="0">
        <a:lnSpc>
          <a:spcPct val="80000"/>
        </a:lnSpc>
        <a:spcBef>
          <a:spcPts val="0"/>
        </a:spcBef>
        <a:spcAft>
          <a:spcPts val="0"/>
        </a:spcAft>
        <a:buClrTx/>
        <a:buSzTx/>
        <a:buFontTx/>
        <a:buNone/>
        <a:tabLst/>
        <a:defRPr sz="4800" b="1" i="0" u="none" strike="noStrike" cap="all" spc="384" baseline="0">
          <a:ln>
            <a:noFill/>
          </a:ln>
          <a:solidFill>
            <a:srgbClr val="3E3B39"/>
          </a:solidFill>
          <a:effectLst>
            <a:outerShdw blurRad="25400" dist="25400" dir="5520000" rotWithShape="0">
              <a:srgbClr val="FFFFFF">
                <a:alpha val="72000"/>
              </a:srgbClr>
            </a:outerShdw>
          </a:effectLst>
          <a:uFillTx/>
          <a:latin typeface="+mn-lt"/>
          <a:ea typeface="+mn-ea"/>
          <a:cs typeface="+mn-cs"/>
          <a:sym typeface="Avenir Next"/>
        </a:defRPr>
      </a:lvl3pPr>
      <a:lvl4pPr marL="0" marR="0" indent="685800" algn="l" defTabSz="584200" rtl="0" latinLnBrk="0">
        <a:lnSpc>
          <a:spcPct val="80000"/>
        </a:lnSpc>
        <a:spcBef>
          <a:spcPts val="0"/>
        </a:spcBef>
        <a:spcAft>
          <a:spcPts val="0"/>
        </a:spcAft>
        <a:buClrTx/>
        <a:buSzTx/>
        <a:buFontTx/>
        <a:buNone/>
        <a:tabLst/>
        <a:defRPr sz="4800" b="1" i="0" u="none" strike="noStrike" cap="all" spc="384" baseline="0">
          <a:ln>
            <a:noFill/>
          </a:ln>
          <a:solidFill>
            <a:srgbClr val="3E3B39"/>
          </a:solidFill>
          <a:effectLst>
            <a:outerShdw blurRad="25400" dist="25400" dir="5520000" rotWithShape="0">
              <a:srgbClr val="FFFFFF">
                <a:alpha val="72000"/>
              </a:srgbClr>
            </a:outerShdw>
          </a:effectLst>
          <a:uFillTx/>
          <a:latin typeface="+mn-lt"/>
          <a:ea typeface="+mn-ea"/>
          <a:cs typeface="+mn-cs"/>
          <a:sym typeface="Avenir Next"/>
        </a:defRPr>
      </a:lvl4pPr>
      <a:lvl5pPr marL="0" marR="0" indent="914400" algn="l" defTabSz="584200" rtl="0" latinLnBrk="0">
        <a:lnSpc>
          <a:spcPct val="80000"/>
        </a:lnSpc>
        <a:spcBef>
          <a:spcPts val="0"/>
        </a:spcBef>
        <a:spcAft>
          <a:spcPts val="0"/>
        </a:spcAft>
        <a:buClrTx/>
        <a:buSzTx/>
        <a:buFontTx/>
        <a:buNone/>
        <a:tabLst/>
        <a:defRPr sz="4800" b="1" i="0" u="none" strike="noStrike" cap="all" spc="384" baseline="0">
          <a:ln>
            <a:noFill/>
          </a:ln>
          <a:solidFill>
            <a:srgbClr val="3E3B39"/>
          </a:solidFill>
          <a:effectLst>
            <a:outerShdw blurRad="25400" dist="25400" dir="5520000" rotWithShape="0">
              <a:srgbClr val="FFFFFF">
                <a:alpha val="72000"/>
              </a:srgbClr>
            </a:outerShdw>
          </a:effectLst>
          <a:uFillTx/>
          <a:latin typeface="+mn-lt"/>
          <a:ea typeface="+mn-ea"/>
          <a:cs typeface="+mn-cs"/>
          <a:sym typeface="Avenir Next"/>
        </a:defRPr>
      </a:lvl5pPr>
      <a:lvl6pPr marL="0" marR="0" indent="1143000" algn="l" defTabSz="584200" rtl="0" latinLnBrk="0">
        <a:lnSpc>
          <a:spcPct val="80000"/>
        </a:lnSpc>
        <a:spcBef>
          <a:spcPts val="0"/>
        </a:spcBef>
        <a:spcAft>
          <a:spcPts val="0"/>
        </a:spcAft>
        <a:buClrTx/>
        <a:buSzTx/>
        <a:buFontTx/>
        <a:buNone/>
        <a:tabLst/>
        <a:defRPr sz="4800" b="1" i="0" u="none" strike="noStrike" cap="all" spc="384" baseline="0">
          <a:ln>
            <a:noFill/>
          </a:ln>
          <a:solidFill>
            <a:srgbClr val="3E3B39"/>
          </a:solidFill>
          <a:effectLst>
            <a:outerShdw blurRad="25400" dist="25400" dir="5520000" rotWithShape="0">
              <a:srgbClr val="FFFFFF">
                <a:alpha val="72000"/>
              </a:srgbClr>
            </a:outerShdw>
          </a:effectLst>
          <a:uFillTx/>
          <a:latin typeface="+mn-lt"/>
          <a:ea typeface="+mn-ea"/>
          <a:cs typeface="+mn-cs"/>
          <a:sym typeface="Avenir Next"/>
        </a:defRPr>
      </a:lvl6pPr>
      <a:lvl7pPr marL="0" marR="0" indent="1371600" algn="l" defTabSz="584200" rtl="0" latinLnBrk="0">
        <a:lnSpc>
          <a:spcPct val="80000"/>
        </a:lnSpc>
        <a:spcBef>
          <a:spcPts val="0"/>
        </a:spcBef>
        <a:spcAft>
          <a:spcPts val="0"/>
        </a:spcAft>
        <a:buClrTx/>
        <a:buSzTx/>
        <a:buFontTx/>
        <a:buNone/>
        <a:tabLst/>
        <a:defRPr sz="4800" b="1" i="0" u="none" strike="noStrike" cap="all" spc="384" baseline="0">
          <a:ln>
            <a:noFill/>
          </a:ln>
          <a:solidFill>
            <a:srgbClr val="3E3B39"/>
          </a:solidFill>
          <a:effectLst>
            <a:outerShdw blurRad="25400" dist="25400" dir="5520000" rotWithShape="0">
              <a:srgbClr val="FFFFFF">
                <a:alpha val="72000"/>
              </a:srgbClr>
            </a:outerShdw>
          </a:effectLst>
          <a:uFillTx/>
          <a:latin typeface="+mn-lt"/>
          <a:ea typeface="+mn-ea"/>
          <a:cs typeface="+mn-cs"/>
          <a:sym typeface="Avenir Next"/>
        </a:defRPr>
      </a:lvl7pPr>
      <a:lvl8pPr marL="0" marR="0" indent="1600200" algn="l" defTabSz="584200" rtl="0" latinLnBrk="0">
        <a:lnSpc>
          <a:spcPct val="80000"/>
        </a:lnSpc>
        <a:spcBef>
          <a:spcPts val="0"/>
        </a:spcBef>
        <a:spcAft>
          <a:spcPts val="0"/>
        </a:spcAft>
        <a:buClrTx/>
        <a:buSzTx/>
        <a:buFontTx/>
        <a:buNone/>
        <a:tabLst/>
        <a:defRPr sz="4800" b="1" i="0" u="none" strike="noStrike" cap="all" spc="384" baseline="0">
          <a:ln>
            <a:noFill/>
          </a:ln>
          <a:solidFill>
            <a:srgbClr val="3E3B39"/>
          </a:solidFill>
          <a:effectLst>
            <a:outerShdw blurRad="25400" dist="25400" dir="5520000" rotWithShape="0">
              <a:srgbClr val="FFFFFF">
                <a:alpha val="72000"/>
              </a:srgbClr>
            </a:outerShdw>
          </a:effectLst>
          <a:uFillTx/>
          <a:latin typeface="+mn-lt"/>
          <a:ea typeface="+mn-ea"/>
          <a:cs typeface="+mn-cs"/>
          <a:sym typeface="Avenir Next"/>
        </a:defRPr>
      </a:lvl8pPr>
      <a:lvl9pPr marL="0" marR="0" indent="1828800" algn="l" defTabSz="584200" rtl="0" latinLnBrk="0">
        <a:lnSpc>
          <a:spcPct val="80000"/>
        </a:lnSpc>
        <a:spcBef>
          <a:spcPts val="0"/>
        </a:spcBef>
        <a:spcAft>
          <a:spcPts val="0"/>
        </a:spcAft>
        <a:buClrTx/>
        <a:buSzTx/>
        <a:buFontTx/>
        <a:buNone/>
        <a:tabLst/>
        <a:defRPr sz="4800" b="1" i="0" u="none" strike="noStrike" cap="all" spc="384" baseline="0">
          <a:ln>
            <a:noFill/>
          </a:ln>
          <a:solidFill>
            <a:srgbClr val="3E3B39"/>
          </a:solidFill>
          <a:effectLst>
            <a:outerShdw blurRad="25400" dist="25400" dir="5520000" rotWithShape="0">
              <a:srgbClr val="FFFFFF">
                <a:alpha val="72000"/>
              </a:srgbClr>
            </a:outerShdw>
          </a:effectLst>
          <a:uFillTx/>
          <a:latin typeface="+mn-lt"/>
          <a:ea typeface="+mn-ea"/>
          <a:cs typeface="+mn-cs"/>
          <a:sym typeface="Avenir Next"/>
        </a:defRPr>
      </a:lvl9pPr>
    </p:titleStyle>
    <p:bodyStyle>
      <a:lvl1pPr marL="444500" marR="0" indent="-444500" algn="l" defTabSz="584200" rtl="0" latinLnBrk="0">
        <a:lnSpc>
          <a:spcPct val="100000"/>
        </a:lnSpc>
        <a:spcBef>
          <a:spcPts val="3200"/>
        </a:spcBef>
        <a:spcAft>
          <a:spcPts val="0"/>
        </a:spcAft>
        <a:buClrTx/>
        <a:buSzPct val="75000"/>
        <a:buFontTx/>
        <a:buChar char="•"/>
        <a:tabLst/>
        <a:defRPr sz="3600" b="0" i="0" u="none" strike="noStrike" cap="none" spc="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1pPr>
      <a:lvl2pPr marL="889000" marR="0" indent="-444500" algn="l" defTabSz="584200" rtl="0" latinLnBrk="0">
        <a:lnSpc>
          <a:spcPct val="100000"/>
        </a:lnSpc>
        <a:spcBef>
          <a:spcPts val="3200"/>
        </a:spcBef>
        <a:spcAft>
          <a:spcPts val="0"/>
        </a:spcAft>
        <a:buClrTx/>
        <a:buSzPct val="75000"/>
        <a:buFontTx/>
        <a:buChar char="•"/>
        <a:tabLst/>
        <a:defRPr sz="3600" b="0" i="0" u="none" strike="noStrike" cap="none" spc="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2pPr>
      <a:lvl3pPr marL="1333500" marR="0" indent="-444500" algn="l" defTabSz="584200" rtl="0" latinLnBrk="0">
        <a:lnSpc>
          <a:spcPct val="100000"/>
        </a:lnSpc>
        <a:spcBef>
          <a:spcPts val="3200"/>
        </a:spcBef>
        <a:spcAft>
          <a:spcPts val="0"/>
        </a:spcAft>
        <a:buClrTx/>
        <a:buSzPct val="75000"/>
        <a:buFontTx/>
        <a:buChar char="•"/>
        <a:tabLst/>
        <a:defRPr sz="3600" b="0" i="0" u="none" strike="noStrike" cap="none" spc="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3pPr>
      <a:lvl4pPr marL="1778000" marR="0" indent="-444500" algn="l" defTabSz="584200" rtl="0" latinLnBrk="0">
        <a:lnSpc>
          <a:spcPct val="100000"/>
        </a:lnSpc>
        <a:spcBef>
          <a:spcPts val="3200"/>
        </a:spcBef>
        <a:spcAft>
          <a:spcPts val="0"/>
        </a:spcAft>
        <a:buClrTx/>
        <a:buSzPct val="75000"/>
        <a:buFontTx/>
        <a:buChar char="•"/>
        <a:tabLst/>
        <a:defRPr sz="3600" b="0" i="0" u="none" strike="noStrike" cap="none" spc="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4pPr>
      <a:lvl5pPr marL="2222500" marR="0" indent="-444500" algn="l" defTabSz="584200" rtl="0" latinLnBrk="0">
        <a:lnSpc>
          <a:spcPct val="100000"/>
        </a:lnSpc>
        <a:spcBef>
          <a:spcPts val="3200"/>
        </a:spcBef>
        <a:spcAft>
          <a:spcPts val="0"/>
        </a:spcAft>
        <a:buClrTx/>
        <a:buSzPct val="75000"/>
        <a:buFontTx/>
        <a:buChar char="•"/>
        <a:tabLst/>
        <a:defRPr sz="3600" b="0" i="0" u="none" strike="noStrike" cap="none" spc="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5pPr>
      <a:lvl6pPr marL="2667000" marR="0" indent="-444500" algn="l" defTabSz="584200" rtl="0" latinLnBrk="0">
        <a:lnSpc>
          <a:spcPct val="100000"/>
        </a:lnSpc>
        <a:spcBef>
          <a:spcPts val="3200"/>
        </a:spcBef>
        <a:spcAft>
          <a:spcPts val="0"/>
        </a:spcAft>
        <a:buClrTx/>
        <a:buSzPct val="75000"/>
        <a:buFontTx/>
        <a:buChar char="•"/>
        <a:tabLst/>
        <a:defRPr sz="3600" b="0" i="0" u="none" strike="noStrike" cap="none" spc="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6pPr>
      <a:lvl7pPr marL="3111500" marR="0" indent="-444500" algn="l" defTabSz="584200" rtl="0" latinLnBrk="0">
        <a:lnSpc>
          <a:spcPct val="100000"/>
        </a:lnSpc>
        <a:spcBef>
          <a:spcPts val="3200"/>
        </a:spcBef>
        <a:spcAft>
          <a:spcPts val="0"/>
        </a:spcAft>
        <a:buClrTx/>
        <a:buSzPct val="75000"/>
        <a:buFontTx/>
        <a:buChar char="•"/>
        <a:tabLst/>
        <a:defRPr sz="3600" b="0" i="0" u="none" strike="noStrike" cap="none" spc="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7pPr>
      <a:lvl8pPr marL="3556000" marR="0" indent="-444500" algn="l" defTabSz="584200" rtl="0" latinLnBrk="0">
        <a:lnSpc>
          <a:spcPct val="100000"/>
        </a:lnSpc>
        <a:spcBef>
          <a:spcPts val="3200"/>
        </a:spcBef>
        <a:spcAft>
          <a:spcPts val="0"/>
        </a:spcAft>
        <a:buClrTx/>
        <a:buSzPct val="75000"/>
        <a:buFontTx/>
        <a:buChar char="•"/>
        <a:tabLst/>
        <a:defRPr sz="3600" b="0" i="0" u="none" strike="noStrike" cap="none" spc="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8pPr>
      <a:lvl9pPr marL="4000500" marR="0" indent="-444500" algn="l" defTabSz="584200" rtl="0" latinLnBrk="0">
        <a:lnSpc>
          <a:spcPct val="100000"/>
        </a:lnSpc>
        <a:spcBef>
          <a:spcPts val="3200"/>
        </a:spcBef>
        <a:spcAft>
          <a:spcPts val="0"/>
        </a:spcAft>
        <a:buClrTx/>
        <a:buSzPct val="75000"/>
        <a:buFontTx/>
        <a:buChar char="•"/>
        <a:tabLst/>
        <a:defRPr sz="3600" b="0" i="0" u="none" strike="noStrike" cap="none" spc="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9pPr>
    </p:bodyStyle>
    <p:otherStyle>
      <a:lvl1pPr marL="0" marR="0" indent="0" algn="ctr" defTabSz="584200" rtl="0" latinLnBrk="0">
        <a:lnSpc>
          <a:spcPct val="100000"/>
        </a:lnSpc>
        <a:spcBef>
          <a:spcPts val="0"/>
        </a:spcBef>
        <a:spcAft>
          <a:spcPts val="0"/>
        </a:spcAft>
        <a:buClrTx/>
        <a:buSzTx/>
        <a:buFontTx/>
        <a:buNone/>
        <a:tabLst/>
        <a:defRPr sz="1800" b="1" i="0" u="none" strike="noStrike" cap="all" spc="0" baseline="0">
          <a:ln>
            <a:noFill/>
          </a:ln>
          <a:solidFill>
            <a:schemeClr val="tx1"/>
          </a:solidFill>
          <a:effectLst>
            <a:outerShdw blurRad="25400" dist="25400" dir="5520000" rotWithShape="0">
              <a:srgbClr val="FFFFFF">
                <a:alpha val="71999"/>
              </a:srgbClr>
            </a:outerShdw>
          </a:effectLst>
          <a:uFillTx/>
          <a:latin typeface="+mn-lt"/>
          <a:ea typeface="+mn-ea"/>
          <a:cs typeface="+mn-cs"/>
          <a:sym typeface="Avenir Next"/>
        </a:defRPr>
      </a:lvl1pPr>
      <a:lvl2pPr marL="0" marR="0" indent="228600" algn="ctr" defTabSz="584200" rtl="0" latinLnBrk="0">
        <a:lnSpc>
          <a:spcPct val="100000"/>
        </a:lnSpc>
        <a:spcBef>
          <a:spcPts val="0"/>
        </a:spcBef>
        <a:spcAft>
          <a:spcPts val="0"/>
        </a:spcAft>
        <a:buClrTx/>
        <a:buSzTx/>
        <a:buFontTx/>
        <a:buNone/>
        <a:tabLst/>
        <a:defRPr sz="1800" b="1" i="0" u="none" strike="noStrike" cap="all" spc="0" baseline="0">
          <a:ln>
            <a:noFill/>
          </a:ln>
          <a:solidFill>
            <a:schemeClr val="tx1"/>
          </a:solidFill>
          <a:effectLst>
            <a:outerShdw blurRad="25400" dist="25400" dir="5520000" rotWithShape="0">
              <a:srgbClr val="FFFFFF">
                <a:alpha val="71999"/>
              </a:srgbClr>
            </a:outerShdw>
          </a:effectLst>
          <a:uFillTx/>
          <a:latin typeface="+mn-lt"/>
          <a:ea typeface="+mn-ea"/>
          <a:cs typeface="+mn-cs"/>
          <a:sym typeface="Avenir Next"/>
        </a:defRPr>
      </a:lvl2pPr>
      <a:lvl3pPr marL="0" marR="0" indent="457200" algn="ctr" defTabSz="584200" rtl="0" latinLnBrk="0">
        <a:lnSpc>
          <a:spcPct val="100000"/>
        </a:lnSpc>
        <a:spcBef>
          <a:spcPts val="0"/>
        </a:spcBef>
        <a:spcAft>
          <a:spcPts val="0"/>
        </a:spcAft>
        <a:buClrTx/>
        <a:buSzTx/>
        <a:buFontTx/>
        <a:buNone/>
        <a:tabLst/>
        <a:defRPr sz="1800" b="1" i="0" u="none" strike="noStrike" cap="all" spc="0" baseline="0">
          <a:ln>
            <a:noFill/>
          </a:ln>
          <a:solidFill>
            <a:schemeClr val="tx1"/>
          </a:solidFill>
          <a:effectLst>
            <a:outerShdw blurRad="25400" dist="25400" dir="5520000" rotWithShape="0">
              <a:srgbClr val="FFFFFF">
                <a:alpha val="71999"/>
              </a:srgbClr>
            </a:outerShdw>
          </a:effectLst>
          <a:uFillTx/>
          <a:latin typeface="+mn-lt"/>
          <a:ea typeface="+mn-ea"/>
          <a:cs typeface="+mn-cs"/>
          <a:sym typeface="Avenir Next"/>
        </a:defRPr>
      </a:lvl3pPr>
      <a:lvl4pPr marL="0" marR="0" indent="685800" algn="ctr" defTabSz="584200" rtl="0" latinLnBrk="0">
        <a:lnSpc>
          <a:spcPct val="100000"/>
        </a:lnSpc>
        <a:spcBef>
          <a:spcPts val="0"/>
        </a:spcBef>
        <a:spcAft>
          <a:spcPts val="0"/>
        </a:spcAft>
        <a:buClrTx/>
        <a:buSzTx/>
        <a:buFontTx/>
        <a:buNone/>
        <a:tabLst/>
        <a:defRPr sz="1800" b="1" i="0" u="none" strike="noStrike" cap="all" spc="0" baseline="0">
          <a:ln>
            <a:noFill/>
          </a:ln>
          <a:solidFill>
            <a:schemeClr val="tx1"/>
          </a:solidFill>
          <a:effectLst>
            <a:outerShdw blurRad="25400" dist="25400" dir="5520000" rotWithShape="0">
              <a:srgbClr val="FFFFFF">
                <a:alpha val="71999"/>
              </a:srgbClr>
            </a:outerShdw>
          </a:effectLst>
          <a:uFillTx/>
          <a:latin typeface="+mn-lt"/>
          <a:ea typeface="+mn-ea"/>
          <a:cs typeface="+mn-cs"/>
          <a:sym typeface="Avenir Next"/>
        </a:defRPr>
      </a:lvl4pPr>
      <a:lvl5pPr marL="0" marR="0" indent="914400" algn="ctr" defTabSz="584200" rtl="0" latinLnBrk="0">
        <a:lnSpc>
          <a:spcPct val="100000"/>
        </a:lnSpc>
        <a:spcBef>
          <a:spcPts val="0"/>
        </a:spcBef>
        <a:spcAft>
          <a:spcPts val="0"/>
        </a:spcAft>
        <a:buClrTx/>
        <a:buSzTx/>
        <a:buFontTx/>
        <a:buNone/>
        <a:tabLst/>
        <a:defRPr sz="1800" b="1" i="0" u="none" strike="noStrike" cap="all" spc="0" baseline="0">
          <a:ln>
            <a:noFill/>
          </a:ln>
          <a:solidFill>
            <a:schemeClr val="tx1"/>
          </a:solidFill>
          <a:effectLst>
            <a:outerShdw blurRad="25400" dist="25400" dir="5520000" rotWithShape="0">
              <a:srgbClr val="FFFFFF">
                <a:alpha val="71999"/>
              </a:srgbClr>
            </a:outerShdw>
          </a:effectLst>
          <a:uFillTx/>
          <a:latin typeface="+mn-lt"/>
          <a:ea typeface="+mn-ea"/>
          <a:cs typeface="+mn-cs"/>
          <a:sym typeface="Avenir Next"/>
        </a:defRPr>
      </a:lvl5pPr>
      <a:lvl6pPr marL="0" marR="0" indent="1143000" algn="ctr" defTabSz="584200" rtl="0" latinLnBrk="0">
        <a:lnSpc>
          <a:spcPct val="100000"/>
        </a:lnSpc>
        <a:spcBef>
          <a:spcPts val="0"/>
        </a:spcBef>
        <a:spcAft>
          <a:spcPts val="0"/>
        </a:spcAft>
        <a:buClrTx/>
        <a:buSzTx/>
        <a:buFontTx/>
        <a:buNone/>
        <a:tabLst/>
        <a:defRPr sz="1800" b="1" i="0" u="none" strike="noStrike" cap="all" spc="0" baseline="0">
          <a:ln>
            <a:noFill/>
          </a:ln>
          <a:solidFill>
            <a:schemeClr val="tx1"/>
          </a:solidFill>
          <a:effectLst>
            <a:outerShdw blurRad="25400" dist="25400" dir="5520000" rotWithShape="0">
              <a:srgbClr val="FFFFFF">
                <a:alpha val="71999"/>
              </a:srgbClr>
            </a:outerShdw>
          </a:effectLst>
          <a:uFillTx/>
          <a:latin typeface="+mn-lt"/>
          <a:ea typeface="+mn-ea"/>
          <a:cs typeface="+mn-cs"/>
          <a:sym typeface="Avenir Next"/>
        </a:defRPr>
      </a:lvl6pPr>
      <a:lvl7pPr marL="0" marR="0" indent="1371600" algn="ctr" defTabSz="584200" rtl="0" latinLnBrk="0">
        <a:lnSpc>
          <a:spcPct val="100000"/>
        </a:lnSpc>
        <a:spcBef>
          <a:spcPts val="0"/>
        </a:spcBef>
        <a:spcAft>
          <a:spcPts val="0"/>
        </a:spcAft>
        <a:buClrTx/>
        <a:buSzTx/>
        <a:buFontTx/>
        <a:buNone/>
        <a:tabLst/>
        <a:defRPr sz="1800" b="1" i="0" u="none" strike="noStrike" cap="all" spc="0" baseline="0">
          <a:ln>
            <a:noFill/>
          </a:ln>
          <a:solidFill>
            <a:schemeClr val="tx1"/>
          </a:solidFill>
          <a:effectLst>
            <a:outerShdw blurRad="25400" dist="25400" dir="5520000" rotWithShape="0">
              <a:srgbClr val="FFFFFF">
                <a:alpha val="71999"/>
              </a:srgbClr>
            </a:outerShdw>
          </a:effectLst>
          <a:uFillTx/>
          <a:latin typeface="+mn-lt"/>
          <a:ea typeface="+mn-ea"/>
          <a:cs typeface="+mn-cs"/>
          <a:sym typeface="Avenir Next"/>
        </a:defRPr>
      </a:lvl7pPr>
      <a:lvl8pPr marL="0" marR="0" indent="1600200" algn="ctr" defTabSz="584200" rtl="0" latinLnBrk="0">
        <a:lnSpc>
          <a:spcPct val="100000"/>
        </a:lnSpc>
        <a:spcBef>
          <a:spcPts val="0"/>
        </a:spcBef>
        <a:spcAft>
          <a:spcPts val="0"/>
        </a:spcAft>
        <a:buClrTx/>
        <a:buSzTx/>
        <a:buFontTx/>
        <a:buNone/>
        <a:tabLst/>
        <a:defRPr sz="1800" b="1" i="0" u="none" strike="noStrike" cap="all" spc="0" baseline="0">
          <a:ln>
            <a:noFill/>
          </a:ln>
          <a:solidFill>
            <a:schemeClr val="tx1"/>
          </a:solidFill>
          <a:effectLst>
            <a:outerShdw blurRad="25400" dist="25400" dir="5520000" rotWithShape="0">
              <a:srgbClr val="FFFFFF">
                <a:alpha val="71999"/>
              </a:srgbClr>
            </a:outerShdw>
          </a:effectLst>
          <a:uFillTx/>
          <a:latin typeface="+mn-lt"/>
          <a:ea typeface="+mn-ea"/>
          <a:cs typeface="+mn-cs"/>
          <a:sym typeface="Avenir Next"/>
        </a:defRPr>
      </a:lvl8pPr>
      <a:lvl9pPr marL="0" marR="0" indent="1828800" algn="ctr" defTabSz="584200" rtl="0" latinLnBrk="0">
        <a:lnSpc>
          <a:spcPct val="100000"/>
        </a:lnSpc>
        <a:spcBef>
          <a:spcPts val="0"/>
        </a:spcBef>
        <a:spcAft>
          <a:spcPts val="0"/>
        </a:spcAft>
        <a:buClrTx/>
        <a:buSzTx/>
        <a:buFontTx/>
        <a:buNone/>
        <a:tabLst/>
        <a:defRPr sz="1800" b="1" i="0" u="none" strike="noStrike" cap="all" spc="0" baseline="0">
          <a:ln>
            <a:noFill/>
          </a:ln>
          <a:solidFill>
            <a:schemeClr val="tx1"/>
          </a:solidFill>
          <a:effectLst>
            <a:outerShdw blurRad="25400" dist="25400" dir="5520000" rotWithShape="0">
              <a:srgbClr val="FFFFFF">
                <a:alpha val="71999"/>
              </a:srgbClr>
            </a:outerShdw>
          </a:effectLst>
          <a:uFillTx/>
          <a:latin typeface="+mn-lt"/>
          <a:ea typeface="+mn-ea"/>
          <a:cs typeface="+mn-cs"/>
          <a:sym typeface="Avenir Nex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jpe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jpeg"/><Relationship Id="rId14"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a P.A.T to Boost Effective learning  and assessment"/>
          <p:cNvSpPr txBox="1"/>
          <p:nvPr/>
        </p:nvSpPr>
        <p:spPr>
          <a:xfrm>
            <a:off x="1063948" y="1777946"/>
            <a:ext cx="10924852" cy="373820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nSpc>
                <a:spcPct val="80000"/>
              </a:lnSpc>
              <a:defRPr sz="4800" b="1" i="0" cap="all" spc="384">
                <a:solidFill>
                  <a:srgbClr val="FFFFFF"/>
                </a:solidFill>
                <a:effectLst>
                  <a:outerShdw blurRad="25400" dist="25400" dir="5520000" rotWithShape="0">
                    <a:srgbClr val="FFFFFF">
                      <a:alpha val="72000"/>
                    </a:srgbClr>
                  </a:outerShdw>
                </a:effectLst>
                <a:latin typeface="+mn-lt"/>
                <a:ea typeface="+mn-ea"/>
                <a:cs typeface="+mn-cs"/>
                <a:sym typeface="Avenir Next"/>
              </a:defRPr>
            </a:lvl1pPr>
          </a:lstStyle>
          <a:p>
            <a:pPr>
              <a:lnSpc>
                <a:spcPct val="150000"/>
              </a:lnSpc>
            </a:pPr>
            <a:r>
              <a:rPr sz="5400" dirty="0"/>
              <a:t>a P.A.T to Boost Effective learning  and assessment</a:t>
            </a:r>
          </a:p>
        </p:txBody>
      </p:sp>
      <p:sp>
        <p:nvSpPr>
          <p:cNvPr id="3" name="Text Placeholder 2">
            <a:extLst>
              <a:ext uri="{FF2B5EF4-FFF2-40B4-BE49-F238E27FC236}">
                <a16:creationId xmlns:a16="http://schemas.microsoft.com/office/drawing/2014/main" id="{983CC551-70AE-D34F-A952-BE8DB4217C1A}"/>
              </a:ext>
            </a:extLst>
          </p:cNvPr>
          <p:cNvSpPr>
            <a:spLocks noGrp="1"/>
          </p:cNvSpPr>
          <p:nvPr>
            <p:ph type="body" sz="quarter" idx="1"/>
          </p:nvPr>
        </p:nvSpPr>
        <p:spPr/>
        <p:txBody>
          <a:bodyPr/>
          <a:lstStyle/>
          <a:p>
            <a:endParaRPr lang="en-US"/>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01" name="OBJECTIVES"/>
          <p:cNvSpPr txBox="1">
            <a:spLocks noGrp="1"/>
          </p:cNvSpPr>
          <p:nvPr>
            <p:ph type="title"/>
          </p:nvPr>
        </p:nvSpPr>
        <p:spPr>
          <a:prstGeom prst="rect">
            <a:avLst/>
          </a:prstGeom>
        </p:spPr>
        <p:txBody>
          <a:bodyPr/>
          <a:lstStyle>
            <a:lvl1pPr>
              <a:defRPr>
                <a:solidFill>
                  <a:srgbClr val="F6F5F4"/>
                </a:solidFill>
              </a:defRPr>
            </a:lvl1pPr>
          </a:lstStyle>
          <a:p>
            <a:r>
              <a:rPr lang="en-US" dirty="0"/>
              <a:t>OBJECTIVES</a:t>
            </a:r>
            <a:endParaRPr dirty="0"/>
          </a:p>
        </p:txBody>
      </p:sp>
      <p:sp>
        <p:nvSpPr>
          <p:cNvPr id="402" name="Improved faculty interaction, standardization, and quality feedback…"/>
          <p:cNvSpPr txBox="1">
            <a:spLocks noGrp="1"/>
          </p:cNvSpPr>
          <p:nvPr>
            <p:ph type="body" idx="1"/>
          </p:nvPr>
        </p:nvSpPr>
        <p:spPr>
          <a:xfrm>
            <a:off x="901700" y="2129227"/>
            <a:ext cx="11201400" cy="6443273"/>
          </a:xfrm>
          <a:prstGeom prst="rect">
            <a:avLst/>
          </a:prstGeom>
        </p:spPr>
        <p:txBody>
          <a:bodyPr/>
          <a:lstStyle/>
          <a:p>
            <a:pPr marL="422275" indent="-422275" defTabSz="554990">
              <a:spcBef>
                <a:spcPts val="3000"/>
              </a:spcBef>
              <a:defRPr sz="3420">
                <a:solidFill>
                  <a:srgbClr val="F6F5F4"/>
                </a:solidFill>
                <a:effectLst>
                  <a:outerShdw blurRad="24130" dist="24130" dir="5520000" rotWithShape="0">
                    <a:srgbClr val="FFFFFF">
                      <a:alpha val="71999"/>
                    </a:srgbClr>
                  </a:outerShdw>
                </a:effectLst>
              </a:defRPr>
            </a:pPr>
            <a:r>
              <a:rPr lang="en-US" dirty="0"/>
              <a:t>I</a:t>
            </a:r>
            <a:r>
              <a:rPr dirty="0"/>
              <a:t>mprove faculty interaction, standardization, and quality feedback</a:t>
            </a:r>
          </a:p>
          <a:p>
            <a:pPr marL="422275" indent="-422275" defTabSz="554990">
              <a:spcBef>
                <a:spcPts val="3000"/>
              </a:spcBef>
              <a:defRPr sz="3420">
                <a:solidFill>
                  <a:srgbClr val="F6F5F4"/>
                </a:solidFill>
                <a:effectLst>
                  <a:outerShdw blurRad="24130" dist="24130" dir="5520000" rotWithShape="0">
                    <a:srgbClr val="FFFFFF">
                      <a:alpha val="71999"/>
                    </a:srgbClr>
                  </a:outerShdw>
                </a:effectLst>
              </a:defRPr>
            </a:pPr>
            <a:r>
              <a:rPr lang="en-US" dirty="0"/>
              <a:t>I</a:t>
            </a:r>
            <a:r>
              <a:rPr dirty="0"/>
              <a:t>ncrease self-learning and self-assessment</a:t>
            </a:r>
          </a:p>
          <a:p>
            <a:pPr marL="422275" indent="-422275" defTabSz="554990">
              <a:spcBef>
                <a:spcPts val="3000"/>
              </a:spcBef>
              <a:defRPr sz="3420">
                <a:solidFill>
                  <a:srgbClr val="F6F5F4"/>
                </a:solidFill>
                <a:effectLst>
                  <a:outerShdw blurRad="24130" dist="24130" dir="5520000" rotWithShape="0">
                    <a:srgbClr val="FFFFFF">
                      <a:alpha val="71999"/>
                    </a:srgbClr>
                  </a:outerShdw>
                </a:effectLst>
              </a:defRPr>
            </a:pPr>
            <a:r>
              <a:rPr lang="en-US" dirty="0"/>
              <a:t>Increase understanding </a:t>
            </a:r>
            <a:r>
              <a:rPr dirty="0"/>
              <a:t>of critical errors and superior performance</a:t>
            </a:r>
          </a:p>
          <a:p>
            <a:pPr marL="422275" indent="-422275" defTabSz="554990">
              <a:spcBef>
                <a:spcPts val="3000"/>
              </a:spcBef>
              <a:defRPr sz="3420">
                <a:solidFill>
                  <a:srgbClr val="F6F5F4"/>
                </a:solidFill>
                <a:effectLst>
                  <a:outerShdw blurRad="24130" dist="24130" dir="5520000" rotWithShape="0">
                    <a:srgbClr val="FFFFFF">
                      <a:alpha val="71999"/>
                    </a:srgbClr>
                  </a:outerShdw>
                </a:effectLst>
              </a:defRPr>
            </a:pPr>
            <a:r>
              <a:rPr dirty="0"/>
              <a:t>Improve organizations skills and patient preparedness</a:t>
            </a:r>
          </a:p>
          <a:p>
            <a:pPr marL="422275" indent="-422275" defTabSz="554990">
              <a:spcBef>
                <a:spcPts val="3000"/>
              </a:spcBef>
              <a:defRPr sz="3420">
                <a:solidFill>
                  <a:srgbClr val="F6F5F4"/>
                </a:solidFill>
                <a:effectLst>
                  <a:outerShdw blurRad="24130" dist="24130" dir="5520000" rotWithShape="0">
                    <a:srgbClr val="FFFFFF">
                      <a:alpha val="71999"/>
                    </a:srgbClr>
                  </a:outerShdw>
                </a:effectLst>
              </a:defRPr>
            </a:pPr>
            <a:r>
              <a:rPr dirty="0"/>
              <a:t>Improve presentation skills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61" name="assessment.jpg" descr="assessment.jpg"/>
          <p:cNvPicPr>
            <a:picLocks noGrp="1"/>
          </p:cNvPicPr>
          <p:nvPr>
            <p:ph type="pic" idx="13"/>
          </p:nvPr>
        </p:nvPicPr>
        <p:blipFill>
          <a:blip r:embed="rId2">
            <a:extLst/>
          </a:blip>
          <a:stretch>
            <a:fillRect/>
          </a:stretch>
        </p:blipFill>
        <p:spPr>
          <a:xfrm>
            <a:off x="6651338" y="2549962"/>
            <a:ext cx="5544125" cy="5896130"/>
          </a:xfrm>
          <a:prstGeom prst="rect">
            <a:avLst/>
          </a:prstGeom>
        </p:spPr>
      </p:pic>
      <p:sp>
        <p:nvSpPr>
          <p:cNvPr id="462" name="P.A.T for various clinical procedures"/>
          <p:cNvSpPr txBox="1">
            <a:spLocks noGrp="1"/>
          </p:cNvSpPr>
          <p:nvPr>
            <p:ph type="title"/>
          </p:nvPr>
        </p:nvSpPr>
        <p:spPr>
          <a:prstGeom prst="rect">
            <a:avLst/>
          </a:prstGeom>
        </p:spPr>
        <p:txBody>
          <a:bodyPr/>
          <a:lstStyle>
            <a:lvl1pPr>
              <a:defRPr>
                <a:solidFill>
                  <a:srgbClr val="F6F5F4"/>
                </a:solidFill>
              </a:defRPr>
            </a:lvl1pPr>
          </a:lstStyle>
          <a:p>
            <a:r>
              <a:t>P.A.T for various clinical procedures</a:t>
            </a:r>
          </a:p>
        </p:txBody>
      </p:sp>
      <p:sp>
        <p:nvSpPr>
          <p:cNvPr id="463" name="Diagnosis &amp; Treatment Planning…"/>
          <p:cNvSpPr txBox="1">
            <a:spLocks noGrp="1"/>
          </p:cNvSpPr>
          <p:nvPr>
            <p:ph type="body" sz="half" idx="1"/>
          </p:nvPr>
        </p:nvSpPr>
        <p:spPr>
          <a:prstGeom prst="rect">
            <a:avLst/>
          </a:prstGeom>
        </p:spPr>
        <p:txBody>
          <a:bodyPr/>
          <a:lstStyle/>
          <a:p>
            <a:pPr marL="311022" indent="-311022" defTabSz="461518">
              <a:spcBef>
                <a:spcPts val="2200"/>
              </a:spcBef>
              <a:defRPr sz="2528">
                <a:solidFill>
                  <a:srgbClr val="F6F5F4"/>
                </a:solidFill>
                <a:effectLst>
                  <a:outerShdw blurRad="20066" dist="20066" dir="5520000" rotWithShape="0">
                    <a:srgbClr val="FFFFFF">
                      <a:alpha val="71999"/>
                    </a:srgbClr>
                  </a:outerShdw>
                </a:effectLst>
              </a:defRPr>
            </a:pPr>
            <a:r>
              <a:rPr dirty="0"/>
              <a:t>Diagnosis &amp; Treatment Planning</a:t>
            </a:r>
          </a:p>
          <a:p>
            <a:pPr marL="311022" indent="-311022" defTabSz="461518">
              <a:spcBef>
                <a:spcPts val="2200"/>
              </a:spcBef>
              <a:defRPr sz="2528">
                <a:solidFill>
                  <a:srgbClr val="F6F5F4"/>
                </a:solidFill>
                <a:effectLst>
                  <a:outerShdw blurRad="20066" dist="20066" dir="5520000" rotWithShape="0">
                    <a:srgbClr val="FFFFFF">
                      <a:alpha val="71999"/>
                    </a:srgbClr>
                  </a:outerShdw>
                </a:effectLst>
              </a:defRPr>
            </a:pPr>
            <a:r>
              <a:rPr dirty="0"/>
              <a:t>Prevention</a:t>
            </a:r>
          </a:p>
          <a:p>
            <a:pPr marL="311022" indent="-311022" defTabSz="461518">
              <a:spcBef>
                <a:spcPts val="2200"/>
              </a:spcBef>
              <a:defRPr sz="2528">
                <a:solidFill>
                  <a:srgbClr val="F6F5F4"/>
                </a:solidFill>
                <a:effectLst>
                  <a:outerShdw blurRad="20066" dist="20066" dir="5520000" rotWithShape="0">
                    <a:srgbClr val="FFFFFF">
                      <a:alpha val="71999"/>
                    </a:srgbClr>
                  </a:outerShdw>
                </a:effectLst>
              </a:defRPr>
            </a:pPr>
            <a:r>
              <a:rPr dirty="0"/>
              <a:t>Restorativ</a:t>
            </a:r>
            <a:r>
              <a:rPr lang="en-US" dirty="0"/>
              <a:t>e</a:t>
            </a:r>
            <a:endParaRPr dirty="0"/>
          </a:p>
          <a:p>
            <a:pPr marL="311022" indent="-311022" defTabSz="461518">
              <a:spcBef>
                <a:spcPts val="2200"/>
              </a:spcBef>
              <a:defRPr sz="2528">
                <a:solidFill>
                  <a:srgbClr val="F6F5F4"/>
                </a:solidFill>
                <a:effectLst>
                  <a:outerShdw blurRad="20066" dist="20066" dir="5520000" rotWithShape="0">
                    <a:srgbClr val="FFFFFF">
                      <a:alpha val="71999"/>
                    </a:srgbClr>
                  </a:outerShdw>
                </a:effectLst>
              </a:defRPr>
            </a:pPr>
            <a:r>
              <a:rPr dirty="0"/>
              <a:t>Pulp Therapy</a:t>
            </a:r>
          </a:p>
          <a:p>
            <a:pPr marL="311022" indent="-311022" defTabSz="461518">
              <a:spcBef>
                <a:spcPts val="2200"/>
              </a:spcBef>
              <a:defRPr sz="2528">
                <a:solidFill>
                  <a:srgbClr val="F6F5F4"/>
                </a:solidFill>
                <a:effectLst>
                  <a:outerShdw blurRad="20066" dist="20066" dir="5520000" rotWithShape="0">
                    <a:srgbClr val="FFFFFF">
                      <a:alpha val="71999"/>
                    </a:srgbClr>
                  </a:outerShdw>
                </a:effectLst>
              </a:defRPr>
            </a:pPr>
            <a:r>
              <a:rPr dirty="0"/>
              <a:t>Anxiolysis </a:t>
            </a:r>
            <a:r>
              <a:rPr lang="en-US" dirty="0"/>
              <a:t>U</a:t>
            </a:r>
            <a:r>
              <a:rPr dirty="0"/>
              <a:t>sing </a:t>
            </a:r>
            <a:r>
              <a:rPr lang="en-US" dirty="0"/>
              <a:t>N</a:t>
            </a:r>
            <a:r>
              <a:rPr dirty="0"/>
              <a:t>itrous</a:t>
            </a:r>
            <a:r>
              <a:rPr lang="en-US" dirty="0"/>
              <a:t> O</a:t>
            </a:r>
            <a:r>
              <a:rPr dirty="0"/>
              <a:t>xide</a:t>
            </a:r>
          </a:p>
          <a:p>
            <a:pPr marL="311022" indent="-311022" defTabSz="461518">
              <a:spcBef>
                <a:spcPts val="2200"/>
              </a:spcBef>
              <a:defRPr sz="2528">
                <a:solidFill>
                  <a:srgbClr val="F6F5F4"/>
                </a:solidFill>
                <a:effectLst>
                  <a:outerShdw blurRad="20066" dist="20066" dir="5520000" rotWithShape="0">
                    <a:srgbClr val="FFFFFF">
                      <a:alpha val="71999"/>
                    </a:srgbClr>
                  </a:outerShdw>
                </a:effectLst>
              </a:defRPr>
            </a:pPr>
            <a:r>
              <a:rPr dirty="0"/>
              <a:t>Exodontia</a:t>
            </a:r>
          </a:p>
          <a:p>
            <a:pPr marL="311022" indent="-311022" defTabSz="461518">
              <a:spcBef>
                <a:spcPts val="2200"/>
              </a:spcBef>
              <a:defRPr sz="2528">
                <a:solidFill>
                  <a:srgbClr val="F6F5F4"/>
                </a:solidFill>
                <a:effectLst>
                  <a:outerShdw blurRad="20066" dist="20066" dir="5520000" rotWithShape="0">
                    <a:srgbClr val="FFFFFF">
                      <a:alpha val="71999"/>
                    </a:srgbClr>
                  </a:outerShdw>
                </a:effectLst>
              </a:defRPr>
            </a:pPr>
            <a:r>
              <a:rPr dirty="0"/>
              <a:t>Space </a:t>
            </a:r>
            <a:r>
              <a:rPr lang="en-US" dirty="0"/>
              <a:t>M</a:t>
            </a:r>
            <a:r>
              <a:rPr dirty="0"/>
              <a:t>anagement</a:t>
            </a:r>
          </a:p>
          <a:p>
            <a:pPr marL="311022" indent="-311022" defTabSz="461518">
              <a:spcBef>
                <a:spcPts val="2200"/>
              </a:spcBef>
              <a:defRPr sz="2528">
                <a:solidFill>
                  <a:srgbClr val="F6F5F4"/>
                </a:solidFill>
                <a:effectLst>
                  <a:outerShdw blurRad="20066" dist="20066" dir="5520000" rotWithShape="0">
                    <a:srgbClr val="FFFFFF">
                      <a:alpha val="71999"/>
                    </a:srgbClr>
                  </a:outerShdw>
                </a:effectLst>
              </a:defRPr>
            </a:pPr>
            <a:r>
              <a:rPr dirty="0"/>
              <a:t>Sedation</a:t>
            </a:r>
          </a:p>
          <a:p>
            <a:pPr marL="311022" indent="-311022" defTabSz="461518">
              <a:spcBef>
                <a:spcPts val="2200"/>
              </a:spcBef>
              <a:defRPr sz="2528">
                <a:solidFill>
                  <a:srgbClr val="F6F5F4"/>
                </a:solidFill>
                <a:effectLst>
                  <a:outerShdw blurRad="20066" dist="20066" dir="5520000" rotWithShape="0">
                    <a:srgbClr val="FFFFFF">
                      <a:alpha val="71999"/>
                    </a:srgbClr>
                  </a:outerShdw>
                </a:effectLst>
              </a:defRPr>
            </a:pPr>
            <a:r>
              <a:rPr dirty="0"/>
              <a:t>Operating Room</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6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463">
                                            <p:txEl>
                                              <p:pRg st="0" end="0"/>
                                            </p:txEl>
                                          </p:spTgt>
                                        </p:tgtEl>
                                        <p:attrNameLst>
                                          <p:attrName>style.visibility</p:attrName>
                                        </p:attrNameLst>
                                      </p:cBhvr>
                                      <p:to>
                                        <p:strVal val="visible"/>
                                      </p:to>
                                    </p:set>
                                  </p:childTnLst>
                                </p:cTn>
                              </p:par>
                              <p:par>
                                <p:cTn id="9" presetID="1" presetClass="entr" presetSubtype="0" fill="hold" grpId="1" nodeType="withEffect">
                                  <p:stCondLst>
                                    <p:cond delay="0"/>
                                  </p:stCondLst>
                                  <p:iterate>
                                    <p:tmAbs val="0"/>
                                  </p:iterate>
                                  <p:childTnLst>
                                    <p:set>
                                      <p:cBhvr>
                                        <p:cTn id="10" fill="hold"/>
                                        <p:tgtEl>
                                          <p:spTgt spid="463">
                                            <p:txEl>
                                              <p:pRg st="1" end="1"/>
                                            </p:txEl>
                                          </p:spTgt>
                                        </p:tgtEl>
                                        <p:attrNameLst>
                                          <p:attrName>style.visibility</p:attrName>
                                        </p:attrNameLst>
                                      </p:cBhvr>
                                      <p:to>
                                        <p:strVal val="visible"/>
                                      </p:to>
                                    </p:set>
                                  </p:childTnLst>
                                </p:cTn>
                              </p:par>
                              <p:par>
                                <p:cTn id="11" presetID="1" presetClass="entr" presetSubtype="0" fill="hold" grpId="1" nodeType="withEffect">
                                  <p:stCondLst>
                                    <p:cond delay="0"/>
                                  </p:stCondLst>
                                  <p:iterate>
                                    <p:tmAbs val="0"/>
                                  </p:iterate>
                                  <p:childTnLst>
                                    <p:set>
                                      <p:cBhvr>
                                        <p:cTn id="12" fill="hold"/>
                                        <p:tgtEl>
                                          <p:spTgt spid="463">
                                            <p:txEl>
                                              <p:pRg st="2" end="2"/>
                                            </p:txEl>
                                          </p:spTgt>
                                        </p:tgtEl>
                                        <p:attrNameLst>
                                          <p:attrName>style.visibility</p:attrName>
                                        </p:attrNameLst>
                                      </p:cBhvr>
                                      <p:to>
                                        <p:strVal val="visible"/>
                                      </p:to>
                                    </p:set>
                                  </p:childTnLst>
                                </p:cTn>
                              </p:par>
                              <p:par>
                                <p:cTn id="13" presetID="1" presetClass="entr" presetSubtype="0" fill="hold" grpId="1" nodeType="withEffect">
                                  <p:stCondLst>
                                    <p:cond delay="0"/>
                                  </p:stCondLst>
                                  <p:iterate>
                                    <p:tmAbs val="0"/>
                                  </p:iterate>
                                  <p:childTnLst>
                                    <p:set>
                                      <p:cBhvr>
                                        <p:cTn id="14" fill="hold"/>
                                        <p:tgtEl>
                                          <p:spTgt spid="463">
                                            <p:txEl>
                                              <p:pRg st="3" end="3"/>
                                            </p:txEl>
                                          </p:spTgt>
                                        </p:tgtEl>
                                        <p:attrNameLst>
                                          <p:attrName>style.visibility</p:attrName>
                                        </p:attrNameLst>
                                      </p:cBhvr>
                                      <p:to>
                                        <p:strVal val="visible"/>
                                      </p:to>
                                    </p:set>
                                  </p:childTnLst>
                                </p:cTn>
                              </p:par>
                              <p:par>
                                <p:cTn id="15" presetID="1" presetClass="entr" presetSubtype="0" fill="hold" grpId="1" nodeType="withEffect">
                                  <p:stCondLst>
                                    <p:cond delay="0"/>
                                  </p:stCondLst>
                                  <p:iterate>
                                    <p:tmAbs val="0"/>
                                  </p:iterate>
                                  <p:childTnLst>
                                    <p:set>
                                      <p:cBhvr>
                                        <p:cTn id="16" fill="hold"/>
                                        <p:tgtEl>
                                          <p:spTgt spid="463">
                                            <p:txEl>
                                              <p:pRg st="4" end="4"/>
                                            </p:txEl>
                                          </p:spTgt>
                                        </p:tgtEl>
                                        <p:attrNameLst>
                                          <p:attrName>style.visibility</p:attrName>
                                        </p:attrNameLst>
                                      </p:cBhvr>
                                      <p:to>
                                        <p:strVal val="visible"/>
                                      </p:to>
                                    </p:set>
                                  </p:childTnLst>
                                </p:cTn>
                              </p:par>
                              <p:par>
                                <p:cTn id="17" presetID="1" presetClass="entr" presetSubtype="0" fill="hold" grpId="1" nodeType="withEffect">
                                  <p:stCondLst>
                                    <p:cond delay="0"/>
                                  </p:stCondLst>
                                  <p:iterate>
                                    <p:tmAbs val="0"/>
                                  </p:iterate>
                                  <p:childTnLst>
                                    <p:set>
                                      <p:cBhvr>
                                        <p:cTn id="18" fill="hold"/>
                                        <p:tgtEl>
                                          <p:spTgt spid="463">
                                            <p:txEl>
                                              <p:pRg st="5" end="5"/>
                                            </p:txEl>
                                          </p:spTgt>
                                        </p:tgtEl>
                                        <p:attrNameLst>
                                          <p:attrName>style.visibility</p:attrName>
                                        </p:attrNameLst>
                                      </p:cBhvr>
                                      <p:to>
                                        <p:strVal val="visible"/>
                                      </p:to>
                                    </p:set>
                                  </p:childTnLst>
                                </p:cTn>
                              </p:par>
                              <p:par>
                                <p:cTn id="19" presetID="1" presetClass="entr" presetSubtype="0" fill="hold" grpId="1" nodeType="withEffect">
                                  <p:stCondLst>
                                    <p:cond delay="0"/>
                                  </p:stCondLst>
                                  <p:iterate>
                                    <p:tmAbs val="0"/>
                                  </p:iterate>
                                  <p:childTnLst>
                                    <p:set>
                                      <p:cBhvr>
                                        <p:cTn id="20" fill="hold"/>
                                        <p:tgtEl>
                                          <p:spTgt spid="463">
                                            <p:txEl>
                                              <p:pRg st="6" end="6"/>
                                            </p:txEl>
                                          </p:spTgt>
                                        </p:tgtEl>
                                        <p:attrNameLst>
                                          <p:attrName>style.visibility</p:attrName>
                                        </p:attrNameLst>
                                      </p:cBhvr>
                                      <p:to>
                                        <p:strVal val="visible"/>
                                      </p:to>
                                    </p:set>
                                  </p:childTnLst>
                                </p:cTn>
                              </p:par>
                              <p:par>
                                <p:cTn id="21" presetID="1" presetClass="entr" presetSubtype="0" fill="hold" grpId="1" nodeType="withEffect">
                                  <p:stCondLst>
                                    <p:cond delay="0"/>
                                  </p:stCondLst>
                                  <p:iterate>
                                    <p:tmAbs val="0"/>
                                  </p:iterate>
                                  <p:childTnLst>
                                    <p:set>
                                      <p:cBhvr>
                                        <p:cTn id="22" fill="hold"/>
                                        <p:tgtEl>
                                          <p:spTgt spid="463">
                                            <p:txEl>
                                              <p:pRg st="7" end="7"/>
                                            </p:txEl>
                                          </p:spTgt>
                                        </p:tgtEl>
                                        <p:attrNameLst>
                                          <p:attrName>style.visibility</p:attrName>
                                        </p:attrNameLst>
                                      </p:cBhvr>
                                      <p:to>
                                        <p:strVal val="visible"/>
                                      </p:to>
                                    </p:set>
                                  </p:childTnLst>
                                </p:cTn>
                              </p:par>
                              <p:par>
                                <p:cTn id="23" presetID="1" presetClass="entr" presetSubtype="0" fill="hold" grpId="1" nodeType="withEffect">
                                  <p:stCondLst>
                                    <p:cond delay="0"/>
                                  </p:stCondLst>
                                  <p:iterate>
                                    <p:tmAbs val="0"/>
                                  </p:iterate>
                                  <p:childTnLst>
                                    <p:set>
                                      <p:cBhvr>
                                        <p:cTn id="24" fill="hold"/>
                                        <p:tgtEl>
                                          <p:spTgt spid="4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 grpId="1" uiExpand="1"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65" name="Progressive assessment tool"/>
          <p:cNvSpPr txBox="1">
            <a:spLocks noGrp="1"/>
          </p:cNvSpPr>
          <p:nvPr>
            <p:ph type="title"/>
          </p:nvPr>
        </p:nvSpPr>
        <p:spPr>
          <a:xfrm>
            <a:off x="636825" y="641350"/>
            <a:ext cx="11201401" cy="1714500"/>
          </a:xfrm>
          <a:prstGeom prst="rect">
            <a:avLst/>
          </a:prstGeom>
        </p:spPr>
        <p:txBody>
          <a:bodyPr/>
          <a:lstStyle>
            <a:lvl1pPr>
              <a:defRPr sz="4400" spc="352">
                <a:solidFill>
                  <a:srgbClr val="F6F5F4"/>
                </a:solidFill>
              </a:defRPr>
            </a:lvl1pPr>
          </a:lstStyle>
          <a:p>
            <a:r>
              <a:t>Progressive assessment tool</a:t>
            </a:r>
          </a:p>
        </p:txBody>
      </p:sp>
      <p:sp>
        <p:nvSpPr>
          <p:cNvPr id="466" name="Subject Knowledge…"/>
          <p:cNvSpPr txBox="1">
            <a:spLocks noGrp="1"/>
          </p:cNvSpPr>
          <p:nvPr>
            <p:ph type="body" sz="half" idx="1"/>
          </p:nvPr>
        </p:nvSpPr>
        <p:spPr>
          <a:xfrm>
            <a:off x="391082" y="1975504"/>
            <a:ext cx="5509164" cy="5969001"/>
          </a:xfrm>
          <a:prstGeom prst="rect">
            <a:avLst/>
          </a:prstGeom>
        </p:spPr>
        <p:txBody>
          <a:bodyPr/>
          <a:lstStyle/>
          <a:p>
            <a:pPr>
              <a:defRPr>
                <a:solidFill>
                  <a:srgbClr val="F6F5F4"/>
                </a:solidFill>
              </a:defRPr>
            </a:pPr>
            <a:r>
              <a:rPr dirty="0"/>
              <a:t>Subject Knowledge</a:t>
            </a:r>
          </a:p>
          <a:p>
            <a:pPr>
              <a:defRPr>
                <a:solidFill>
                  <a:srgbClr val="F6F5F4"/>
                </a:solidFill>
              </a:defRPr>
            </a:pPr>
            <a:r>
              <a:rPr dirty="0"/>
              <a:t>Organization Skills</a:t>
            </a:r>
          </a:p>
          <a:p>
            <a:pPr>
              <a:defRPr>
                <a:solidFill>
                  <a:srgbClr val="F6F5F4"/>
                </a:solidFill>
              </a:defRPr>
            </a:pPr>
            <a:r>
              <a:rPr dirty="0"/>
              <a:t>Presentation Skills</a:t>
            </a:r>
          </a:p>
        </p:txBody>
      </p:sp>
      <p:sp>
        <p:nvSpPr>
          <p:cNvPr id="467" name="Evaluation OF:"/>
          <p:cNvSpPr txBox="1"/>
          <p:nvPr/>
        </p:nvSpPr>
        <p:spPr>
          <a:xfrm>
            <a:off x="636825" y="1254835"/>
            <a:ext cx="6099936" cy="106033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a:bodyPr>
          <a:lstStyle>
            <a:lvl1pPr defTabSz="502412">
              <a:lnSpc>
                <a:spcPct val="80000"/>
              </a:lnSpc>
              <a:defRPr sz="4128" b="1" i="0" cap="all" spc="330">
                <a:solidFill>
                  <a:srgbClr val="F6F5F4"/>
                </a:solidFill>
                <a:effectLst>
                  <a:outerShdw blurRad="21844" dist="21844" dir="5520000" rotWithShape="0">
                    <a:srgbClr val="FFFFFF">
                      <a:alpha val="72000"/>
                    </a:srgbClr>
                  </a:outerShdw>
                </a:effectLst>
                <a:latin typeface="+mn-lt"/>
                <a:ea typeface="+mn-ea"/>
                <a:cs typeface="+mn-cs"/>
                <a:sym typeface="Avenir Next"/>
              </a:defRPr>
            </a:lvl1pPr>
          </a:lstStyle>
          <a:p>
            <a:r>
              <a:rPr dirty="0"/>
              <a:t>Evaluation OF:</a:t>
            </a:r>
          </a:p>
        </p:txBody>
      </p:sp>
      <p:pic>
        <p:nvPicPr>
          <p:cNvPr id="468" name="Rubric with examples of Critical Errors &amp; Superior Proficiency" descr="Rubric with examples of Critical Errors &amp; Superior Proficiency"/>
          <p:cNvPicPr>
            <a:picLocks/>
          </p:cNvPicPr>
          <p:nvPr/>
        </p:nvPicPr>
        <p:blipFill>
          <a:blip r:embed="rId2">
            <a:extLst/>
          </a:blip>
          <a:stretch>
            <a:fillRect/>
          </a:stretch>
        </p:blipFill>
        <p:spPr>
          <a:xfrm>
            <a:off x="4965937" y="7495691"/>
            <a:ext cx="7243806" cy="1473201"/>
          </a:xfrm>
          <a:prstGeom prst="rect">
            <a:avLst/>
          </a:prstGeom>
          <a:effectLst>
            <a:outerShdw blurRad="25400" dist="12700" dir="4920000" rotWithShape="0">
              <a:srgbClr val="FFFFFF">
                <a:alpha val="50000"/>
              </a:srgbClr>
            </a:outerShdw>
          </a:effectLst>
        </p:spPr>
      </p:pic>
      <p:pic>
        <p:nvPicPr>
          <p:cNvPr id="3" name="Picture 2">
            <a:extLst>
              <a:ext uri="{FF2B5EF4-FFF2-40B4-BE49-F238E27FC236}">
                <a16:creationId xmlns:a16="http://schemas.microsoft.com/office/drawing/2014/main" id="{3442DDBF-53CB-49D2-A426-DDF5ECA154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5937" y="2529342"/>
            <a:ext cx="7260387" cy="4694915"/>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6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46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46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4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 grpId="1" build="p" bldLvl="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A9F8F8-B0C0-4A87-B77D-7CAA5B1552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2036"/>
            <a:ext cx="13004800" cy="8409528"/>
          </a:xfrm>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78" name="self assessment PAT.jpg" descr="self assessment PAT.jpg"/>
          <p:cNvPicPr>
            <a:picLocks noGrp="1"/>
          </p:cNvPicPr>
          <p:nvPr>
            <p:ph type="pic" idx="13"/>
          </p:nvPr>
        </p:nvPicPr>
        <p:blipFill>
          <a:blip r:embed="rId2">
            <a:extLst/>
          </a:blip>
          <a:stretch>
            <a:fillRect/>
          </a:stretch>
        </p:blipFill>
        <p:spPr>
          <a:xfrm>
            <a:off x="6600044" y="818484"/>
            <a:ext cx="5702301" cy="3279181"/>
          </a:xfrm>
          <a:prstGeom prst="rect">
            <a:avLst/>
          </a:prstGeom>
        </p:spPr>
      </p:pic>
      <p:sp>
        <p:nvSpPr>
          <p:cNvPr id="479" name="P.A.T yourself"/>
          <p:cNvSpPr txBox="1">
            <a:spLocks noGrp="1"/>
          </p:cNvSpPr>
          <p:nvPr>
            <p:ph type="title"/>
          </p:nvPr>
        </p:nvSpPr>
        <p:spPr>
          <a:xfrm>
            <a:off x="901700" y="927100"/>
            <a:ext cx="5080000" cy="1516297"/>
          </a:xfrm>
          <a:prstGeom prst="rect">
            <a:avLst/>
          </a:prstGeom>
        </p:spPr>
        <p:txBody>
          <a:bodyPr/>
          <a:lstStyle>
            <a:lvl1pPr defTabSz="543305">
              <a:defRPr sz="4464" spc="357">
                <a:solidFill>
                  <a:srgbClr val="F6F5F4"/>
                </a:solidFill>
                <a:effectLst>
                  <a:outerShdw blurRad="23622" dist="23622" dir="5520000" rotWithShape="0">
                    <a:srgbClr val="FFFFFF">
                      <a:alpha val="72000"/>
                    </a:srgbClr>
                  </a:outerShdw>
                </a:effectLst>
              </a:defRPr>
            </a:lvl1pPr>
          </a:lstStyle>
          <a:p>
            <a:r>
              <a:t>P.A.T yourself</a:t>
            </a:r>
          </a:p>
        </p:txBody>
      </p:sp>
      <p:pic>
        <p:nvPicPr>
          <p:cNvPr id="481" name="fullsizeoutput_3d.jpeg" descr="fullsizeoutput_3d.jpeg"/>
          <p:cNvPicPr>
            <a:picLocks/>
          </p:cNvPicPr>
          <p:nvPr/>
        </p:nvPicPr>
        <p:blipFill>
          <a:blip r:embed="rId3">
            <a:extLst/>
          </a:blip>
          <a:stretch>
            <a:fillRect/>
          </a:stretch>
        </p:blipFill>
        <p:spPr>
          <a:xfrm>
            <a:off x="6600044" y="4544913"/>
            <a:ext cx="5702301" cy="3914974"/>
          </a:xfrm>
          <a:prstGeom prst="rect">
            <a:avLst/>
          </a:prstGeom>
        </p:spPr>
      </p:pic>
      <p:sp>
        <p:nvSpPr>
          <p:cNvPr id="482" name="P.A.T by faculty"/>
          <p:cNvSpPr txBox="1"/>
          <p:nvPr/>
        </p:nvSpPr>
        <p:spPr>
          <a:xfrm>
            <a:off x="901700" y="5200580"/>
            <a:ext cx="5080000" cy="151629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a:bodyPr>
          <a:lstStyle>
            <a:lvl1pPr algn="l" defTabSz="543305">
              <a:lnSpc>
                <a:spcPct val="80000"/>
              </a:lnSpc>
              <a:defRPr sz="4464" b="1" i="0" cap="all" spc="357">
                <a:solidFill>
                  <a:srgbClr val="F6F5F4"/>
                </a:solidFill>
                <a:effectLst>
                  <a:outerShdw blurRad="23622" dist="23622" dir="5520000" rotWithShape="0">
                    <a:srgbClr val="FFFFFF">
                      <a:alpha val="72000"/>
                    </a:srgbClr>
                  </a:outerShdw>
                </a:effectLst>
                <a:latin typeface="+mn-lt"/>
                <a:ea typeface="+mn-ea"/>
                <a:cs typeface="+mn-cs"/>
                <a:sym typeface="Avenir Next"/>
              </a:defRPr>
            </a:lvl1pPr>
          </a:lstStyle>
          <a:p>
            <a:r>
              <a:rPr dirty="0"/>
              <a:t>P.A.T by faculty</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539" name="Group"/>
          <p:cNvGrpSpPr/>
          <p:nvPr/>
        </p:nvGrpSpPr>
        <p:grpSpPr>
          <a:xfrm>
            <a:off x="1665392" y="257144"/>
            <a:ext cx="11014406" cy="9031664"/>
            <a:chOff x="0" y="-1"/>
            <a:chExt cx="11014404" cy="9031663"/>
          </a:xfrm>
        </p:grpSpPr>
        <p:sp>
          <p:nvSpPr>
            <p:cNvPr id="485" name="Shape"/>
            <p:cNvSpPr/>
            <p:nvPr/>
          </p:nvSpPr>
          <p:spPr>
            <a:xfrm>
              <a:off x="9510" y="1043268"/>
              <a:ext cx="9629427" cy="6538724"/>
            </a:xfrm>
            <a:custGeom>
              <a:avLst/>
              <a:gdLst/>
              <a:ahLst/>
              <a:cxnLst>
                <a:cxn ang="0">
                  <a:pos x="wd2" y="hd2"/>
                </a:cxn>
                <a:cxn ang="5400000">
                  <a:pos x="wd2" y="hd2"/>
                </a:cxn>
                <a:cxn ang="10800000">
                  <a:pos x="wd2" y="hd2"/>
                </a:cxn>
                <a:cxn ang="16200000">
                  <a:pos x="wd2" y="hd2"/>
                </a:cxn>
              </a:cxnLst>
              <a:rect l="0" t="0" r="r" b="b"/>
              <a:pathLst>
                <a:path w="21600" h="21491" extrusionOk="0">
                  <a:moveTo>
                    <a:pt x="12201" y="5074"/>
                  </a:moveTo>
                  <a:cubicBezTo>
                    <a:pt x="12207" y="4998"/>
                    <a:pt x="12220" y="4923"/>
                    <a:pt x="12226" y="4848"/>
                  </a:cubicBezTo>
                  <a:cubicBezTo>
                    <a:pt x="12271" y="4763"/>
                    <a:pt x="12309" y="4670"/>
                    <a:pt x="12354" y="4585"/>
                  </a:cubicBezTo>
                  <a:cubicBezTo>
                    <a:pt x="12685" y="4651"/>
                    <a:pt x="12901" y="5008"/>
                    <a:pt x="13118" y="5261"/>
                  </a:cubicBezTo>
                  <a:cubicBezTo>
                    <a:pt x="14315" y="6643"/>
                    <a:pt x="13761" y="8606"/>
                    <a:pt x="12710" y="9546"/>
                  </a:cubicBezTo>
                  <a:cubicBezTo>
                    <a:pt x="11628" y="10513"/>
                    <a:pt x="9660" y="9987"/>
                    <a:pt x="8380" y="10748"/>
                  </a:cubicBezTo>
                  <a:cubicBezTo>
                    <a:pt x="7431" y="11312"/>
                    <a:pt x="6941" y="12703"/>
                    <a:pt x="7922" y="13792"/>
                  </a:cubicBezTo>
                  <a:cubicBezTo>
                    <a:pt x="8234" y="14140"/>
                    <a:pt x="8629" y="14149"/>
                    <a:pt x="8992" y="14469"/>
                  </a:cubicBezTo>
                  <a:cubicBezTo>
                    <a:pt x="9125" y="14779"/>
                    <a:pt x="9265" y="15098"/>
                    <a:pt x="9399" y="15408"/>
                  </a:cubicBezTo>
                  <a:cubicBezTo>
                    <a:pt x="9482" y="15493"/>
                    <a:pt x="9590" y="15484"/>
                    <a:pt x="9705" y="15446"/>
                  </a:cubicBezTo>
                  <a:cubicBezTo>
                    <a:pt x="9679" y="15183"/>
                    <a:pt x="9838" y="14751"/>
                    <a:pt x="9985" y="14619"/>
                  </a:cubicBezTo>
                  <a:cubicBezTo>
                    <a:pt x="10692" y="14196"/>
                    <a:pt x="11176" y="14431"/>
                    <a:pt x="11768" y="13755"/>
                  </a:cubicBezTo>
                  <a:cubicBezTo>
                    <a:pt x="12169" y="13294"/>
                    <a:pt x="12296" y="12477"/>
                    <a:pt x="12583" y="11838"/>
                  </a:cubicBezTo>
                  <a:cubicBezTo>
                    <a:pt x="13080" y="10748"/>
                    <a:pt x="14175" y="9762"/>
                    <a:pt x="15538" y="10109"/>
                  </a:cubicBezTo>
                  <a:cubicBezTo>
                    <a:pt x="15869" y="10194"/>
                    <a:pt x="16149" y="10175"/>
                    <a:pt x="16378" y="10373"/>
                  </a:cubicBezTo>
                  <a:cubicBezTo>
                    <a:pt x="16461" y="10720"/>
                    <a:pt x="16627" y="11181"/>
                    <a:pt x="16837" y="11350"/>
                  </a:cubicBezTo>
                  <a:cubicBezTo>
                    <a:pt x="16843" y="11350"/>
                    <a:pt x="16856" y="11350"/>
                    <a:pt x="16862" y="11350"/>
                  </a:cubicBezTo>
                  <a:cubicBezTo>
                    <a:pt x="16875" y="11058"/>
                    <a:pt x="16964" y="10917"/>
                    <a:pt x="17066" y="10748"/>
                  </a:cubicBezTo>
                  <a:cubicBezTo>
                    <a:pt x="17098" y="10748"/>
                    <a:pt x="17136" y="10748"/>
                    <a:pt x="17168" y="10748"/>
                  </a:cubicBezTo>
                  <a:cubicBezTo>
                    <a:pt x="17798" y="11547"/>
                    <a:pt x="18760" y="12975"/>
                    <a:pt x="18136" y="14770"/>
                  </a:cubicBezTo>
                  <a:cubicBezTo>
                    <a:pt x="17919" y="15390"/>
                    <a:pt x="17111" y="15935"/>
                    <a:pt x="17244" y="16949"/>
                  </a:cubicBezTo>
                  <a:cubicBezTo>
                    <a:pt x="17372" y="17926"/>
                    <a:pt x="18021" y="17926"/>
                    <a:pt x="18492" y="18415"/>
                  </a:cubicBezTo>
                  <a:cubicBezTo>
                    <a:pt x="18760" y="18687"/>
                    <a:pt x="18849" y="19477"/>
                    <a:pt x="18976" y="19730"/>
                  </a:cubicBezTo>
                  <a:cubicBezTo>
                    <a:pt x="19059" y="19777"/>
                    <a:pt x="19148" y="19834"/>
                    <a:pt x="19231" y="19881"/>
                  </a:cubicBezTo>
                  <a:cubicBezTo>
                    <a:pt x="19543" y="19195"/>
                    <a:pt x="19842" y="18894"/>
                    <a:pt x="20275" y="18415"/>
                  </a:cubicBezTo>
                  <a:cubicBezTo>
                    <a:pt x="20295" y="18415"/>
                    <a:pt x="20307" y="18415"/>
                    <a:pt x="20326" y="18415"/>
                  </a:cubicBezTo>
                  <a:cubicBezTo>
                    <a:pt x="20753" y="19355"/>
                    <a:pt x="21173" y="20294"/>
                    <a:pt x="21600" y="21234"/>
                  </a:cubicBezTo>
                  <a:cubicBezTo>
                    <a:pt x="21594" y="21262"/>
                    <a:pt x="21581" y="21281"/>
                    <a:pt x="21575" y="21309"/>
                  </a:cubicBezTo>
                  <a:cubicBezTo>
                    <a:pt x="20702" y="21346"/>
                    <a:pt x="19823" y="21384"/>
                    <a:pt x="18951" y="21421"/>
                  </a:cubicBezTo>
                  <a:cubicBezTo>
                    <a:pt x="18677" y="21421"/>
                    <a:pt x="18161" y="21600"/>
                    <a:pt x="17958" y="21384"/>
                  </a:cubicBezTo>
                  <a:cubicBezTo>
                    <a:pt x="18008" y="21299"/>
                    <a:pt x="18059" y="21205"/>
                    <a:pt x="18110" y="21121"/>
                  </a:cubicBezTo>
                  <a:cubicBezTo>
                    <a:pt x="18212" y="20980"/>
                    <a:pt x="18314" y="20848"/>
                    <a:pt x="18416" y="20707"/>
                  </a:cubicBezTo>
                  <a:cubicBezTo>
                    <a:pt x="18410" y="20679"/>
                    <a:pt x="18397" y="20660"/>
                    <a:pt x="18391" y="20632"/>
                  </a:cubicBezTo>
                  <a:cubicBezTo>
                    <a:pt x="17448" y="20191"/>
                    <a:pt x="15754" y="18744"/>
                    <a:pt x="15563" y="17250"/>
                  </a:cubicBezTo>
                  <a:cubicBezTo>
                    <a:pt x="15308" y="15258"/>
                    <a:pt x="18282" y="13078"/>
                    <a:pt x="16225" y="11688"/>
                  </a:cubicBezTo>
                  <a:cubicBezTo>
                    <a:pt x="15671" y="11312"/>
                    <a:pt x="14672" y="11350"/>
                    <a:pt x="14162" y="11763"/>
                  </a:cubicBezTo>
                  <a:cubicBezTo>
                    <a:pt x="13220" y="12524"/>
                    <a:pt x="13073" y="14225"/>
                    <a:pt x="12252" y="15108"/>
                  </a:cubicBezTo>
                  <a:cubicBezTo>
                    <a:pt x="10475" y="17015"/>
                    <a:pt x="6737" y="16357"/>
                    <a:pt x="6113" y="13379"/>
                  </a:cubicBezTo>
                  <a:cubicBezTo>
                    <a:pt x="5948" y="12590"/>
                    <a:pt x="6081" y="11725"/>
                    <a:pt x="6292" y="11199"/>
                  </a:cubicBezTo>
                  <a:cubicBezTo>
                    <a:pt x="6954" y="9565"/>
                    <a:pt x="8170" y="9555"/>
                    <a:pt x="9730" y="9207"/>
                  </a:cubicBezTo>
                  <a:cubicBezTo>
                    <a:pt x="10291" y="9085"/>
                    <a:pt x="10775" y="9217"/>
                    <a:pt x="11233" y="9020"/>
                  </a:cubicBezTo>
                  <a:cubicBezTo>
                    <a:pt x="11825" y="8757"/>
                    <a:pt x="13213" y="7695"/>
                    <a:pt x="12583" y="6389"/>
                  </a:cubicBezTo>
                  <a:cubicBezTo>
                    <a:pt x="12086" y="5355"/>
                    <a:pt x="10310" y="4801"/>
                    <a:pt x="9246" y="5449"/>
                  </a:cubicBezTo>
                  <a:cubicBezTo>
                    <a:pt x="8533" y="5882"/>
                    <a:pt x="8291" y="6953"/>
                    <a:pt x="7845" y="7779"/>
                  </a:cubicBezTo>
                  <a:cubicBezTo>
                    <a:pt x="7158" y="9048"/>
                    <a:pt x="5464" y="9940"/>
                    <a:pt x="3923" y="9320"/>
                  </a:cubicBezTo>
                  <a:cubicBezTo>
                    <a:pt x="2458" y="8728"/>
                    <a:pt x="1828" y="7122"/>
                    <a:pt x="2624" y="4810"/>
                  </a:cubicBezTo>
                  <a:cubicBezTo>
                    <a:pt x="2802" y="4284"/>
                    <a:pt x="3471" y="3420"/>
                    <a:pt x="3108" y="2631"/>
                  </a:cubicBezTo>
                  <a:cubicBezTo>
                    <a:pt x="2509" y="1325"/>
                    <a:pt x="573" y="1691"/>
                    <a:pt x="0" y="38"/>
                  </a:cubicBezTo>
                  <a:cubicBezTo>
                    <a:pt x="0" y="28"/>
                    <a:pt x="0" y="9"/>
                    <a:pt x="0" y="0"/>
                  </a:cubicBezTo>
                  <a:cubicBezTo>
                    <a:pt x="478" y="235"/>
                    <a:pt x="949" y="479"/>
                    <a:pt x="1426" y="714"/>
                  </a:cubicBezTo>
                  <a:cubicBezTo>
                    <a:pt x="1891" y="864"/>
                    <a:pt x="2362" y="1015"/>
                    <a:pt x="2827" y="1165"/>
                  </a:cubicBezTo>
                  <a:cubicBezTo>
                    <a:pt x="2897" y="1362"/>
                    <a:pt x="2961" y="1569"/>
                    <a:pt x="3031" y="1766"/>
                  </a:cubicBezTo>
                  <a:cubicBezTo>
                    <a:pt x="3101" y="1795"/>
                    <a:pt x="3165" y="1813"/>
                    <a:pt x="3235" y="1841"/>
                  </a:cubicBezTo>
                  <a:cubicBezTo>
                    <a:pt x="3254" y="1644"/>
                    <a:pt x="3286" y="1569"/>
                    <a:pt x="3362" y="1466"/>
                  </a:cubicBezTo>
                  <a:cubicBezTo>
                    <a:pt x="4012" y="1738"/>
                    <a:pt x="4553" y="2978"/>
                    <a:pt x="4177" y="4247"/>
                  </a:cubicBezTo>
                  <a:cubicBezTo>
                    <a:pt x="3878" y="4810"/>
                    <a:pt x="3585" y="5374"/>
                    <a:pt x="3286" y="5938"/>
                  </a:cubicBezTo>
                  <a:cubicBezTo>
                    <a:pt x="2866" y="7507"/>
                    <a:pt x="4056" y="8014"/>
                    <a:pt x="4814" y="8230"/>
                  </a:cubicBezTo>
                  <a:cubicBezTo>
                    <a:pt x="4891" y="8390"/>
                    <a:pt x="4942" y="8503"/>
                    <a:pt x="4967" y="8757"/>
                  </a:cubicBezTo>
                  <a:cubicBezTo>
                    <a:pt x="4935" y="8766"/>
                    <a:pt x="4897" y="8785"/>
                    <a:pt x="4865" y="8794"/>
                  </a:cubicBezTo>
                  <a:cubicBezTo>
                    <a:pt x="5406" y="8822"/>
                    <a:pt x="5164" y="8343"/>
                    <a:pt x="5502" y="8118"/>
                  </a:cubicBezTo>
                  <a:cubicBezTo>
                    <a:pt x="6075" y="7742"/>
                    <a:pt x="6495" y="7648"/>
                    <a:pt x="6928" y="7140"/>
                  </a:cubicBezTo>
                  <a:cubicBezTo>
                    <a:pt x="7380" y="6614"/>
                    <a:pt x="7559" y="5741"/>
                    <a:pt x="7922" y="5074"/>
                  </a:cubicBezTo>
                  <a:cubicBezTo>
                    <a:pt x="8495" y="4021"/>
                    <a:pt x="10297" y="3476"/>
                    <a:pt x="11513" y="4096"/>
                  </a:cubicBezTo>
                  <a:cubicBezTo>
                    <a:pt x="11781" y="4228"/>
                    <a:pt x="11889" y="4801"/>
                    <a:pt x="12074" y="5074"/>
                  </a:cubicBezTo>
                  <a:cubicBezTo>
                    <a:pt x="12118" y="5074"/>
                    <a:pt x="12156" y="5074"/>
                    <a:pt x="12201" y="5074"/>
                  </a:cubicBezTo>
                  <a:close/>
                </a:path>
              </a:pathLst>
            </a:custGeom>
            <a:solidFill>
              <a:srgbClr val="808080"/>
            </a:solidFill>
            <a:ln w="12700" cap="flat">
              <a:noFill/>
              <a:miter lim="400000"/>
            </a:ln>
            <a:effectLst/>
          </p:spPr>
          <p:txBody>
            <a:bodyPr wrap="square" lIns="65023" tIns="65023" rIns="65023" bIns="65023" numCol="1" anchor="t">
              <a:noAutofit/>
            </a:bodyPr>
            <a:lstStyle/>
            <a:p>
              <a:pPr algn="l" defTabSz="975360">
                <a:defRPr sz="1800" i="0">
                  <a:solidFill>
                    <a:srgbClr val="000000"/>
                  </a:solidFill>
                  <a:effectLst/>
                  <a:latin typeface="Arial"/>
                  <a:ea typeface="Arial"/>
                  <a:cs typeface="Arial"/>
                  <a:sym typeface="Arial"/>
                </a:defRPr>
              </a:pPr>
              <a:endParaRPr/>
            </a:p>
          </p:txBody>
        </p:sp>
        <p:sp>
          <p:nvSpPr>
            <p:cNvPr id="486" name="Line"/>
            <p:cNvSpPr/>
            <p:nvPr/>
          </p:nvSpPr>
          <p:spPr>
            <a:xfrm>
              <a:off x="0" y="989369"/>
              <a:ext cx="8533773" cy="60817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86" y="891"/>
                  </a:lnTo>
                  <a:lnTo>
                    <a:pt x="1222" y="1406"/>
                  </a:lnTo>
                  <a:lnTo>
                    <a:pt x="2101" y="1749"/>
                  </a:lnTo>
                  <a:lnTo>
                    <a:pt x="3005" y="2023"/>
                  </a:lnTo>
                  <a:lnTo>
                    <a:pt x="3690" y="2331"/>
                  </a:lnTo>
                  <a:lnTo>
                    <a:pt x="4227" y="3189"/>
                  </a:lnTo>
                  <a:lnTo>
                    <a:pt x="4349" y="4320"/>
                  </a:lnTo>
                  <a:lnTo>
                    <a:pt x="3690" y="5897"/>
                  </a:lnTo>
                  <a:lnTo>
                    <a:pt x="3299" y="6617"/>
                  </a:lnTo>
                  <a:lnTo>
                    <a:pt x="3128" y="7611"/>
                  </a:lnTo>
                  <a:lnTo>
                    <a:pt x="3323" y="8606"/>
                  </a:lnTo>
                  <a:lnTo>
                    <a:pt x="3983" y="9429"/>
                  </a:lnTo>
                  <a:lnTo>
                    <a:pt x="5302" y="9840"/>
                  </a:lnTo>
                  <a:lnTo>
                    <a:pt x="7159" y="9429"/>
                  </a:lnTo>
                  <a:lnTo>
                    <a:pt x="8674" y="8126"/>
                  </a:lnTo>
                  <a:lnTo>
                    <a:pt x="9334" y="6617"/>
                  </a:lnTo>
                  <a:lnTo>
                    <a:pt x="9896" y="5931"/>
                  </a:lnTo>
                  <a:lnTo>
                    <a:pt x="10751" y="5451"/>
                  </a:lnTo>
                  <a:lnTo>
                    <a:pt x="11460" y="5314"/>
                  </a:lnTo>
                  <a:lnTo>
                    <a:pt x="12315" y="5280"/>
                  </a:lnTo>
                  <a:lnTo>
                    <a:pt x="13317" y="5520"/>
                  </a:lnTo>
                  <a:lnTo>
                    <a:pt x="14123" y="5966"/>
                  </a:lnTo>
                  <a:lnTo>
                    <a:pt x="14929" y="6960"/>
                  </a:lnTo>
                  <a:lnTo>
                    <a:pt x="15174" y="8194"/>
                  </a:lnTo>
                  <a:lnTo>
                    <a:pt x="14636" y="9566"/>
                  </a:lnTo>
                  <a:lnTo>
                    <a:pt x="13854" y="10354"/>
                  </a:lnTo>
                  <a:lnTo>
                    <a:pt x="13097" y="10629"/>
                  </a:lnTo>
                  <a:lnTo>
                    <a:pt x="11729" y="10766"/>
                  </a:lnTo>
                  <a:lnTo>
                    <a:pt x="10678" y="10903"/>
                  </a:lnTo>
                  <a:lnTo>
                    <a:pt x="9725" y="11074"/>
                  </a:lnTo>
                  <a:lnTo>
                    <a:pt x="8723" y="11520"/>
                  </a:lnTo>
                  <a:lnTo>
                    <a:pt x="8259" y="11863"/>
                  </a:lnTo>
                  <a:lnTo>
                    <a:pt x="7966" y="12549"/>
                  </a:lnTo>
                  <a:lnTo>
                    <a:pt x="7672" y="13474"/>
                  </a:lnTo>
                  <a:lnTo>
                    <a:pt x="7697" y="14194"/>
                  </a:lnTo>
                  <a:lnTo>
                    <a:pt x="7990" y="15120"/>
                  </a:lnTo>
                  <a:lnTo>
                    <a:pt x="8748" y="15943"/>
                  </a:lnTo>
                  <a:lnTo>
                    <a:pt x="9823" y="16560"/>
                  </a:lnTo>
                  <a:lnTo>
                    <a:pt x="10824" y="16869"/>
                  </a:lnTo>
                  <a:lnTo>
                    <a:pt x="12095" y="16834"/>
                  </a:lnTo>
                  <a:lnTo>
                    <a:pt x="13121" y="16423"/>
                  </a:lnTo>
                  <a:lnTo>
                    <a:pt x="14025" y="15429"/>
                  </a:lnTo>
                  <a:lnTo>
                    <a:pt x="14514" y="13886"/>
                  </a:lnTo>
                  <a:lnTo>
                    <a:pt x="15174" y="12651"/>
                  </a:lnTo>
                  <a:lnTo>
                    <a:pt x="15785" y="12206"/>
                  </a:lnTo>
                  <a:lnTo>
                    <a:pt x="16664" y="11829"/>
                  </a:lnTo>
                  <a:lnTo>
                    <a:pt x="17617" y="11794"/>
                  </a:lnTo>
                  <a:lnTo>
                    <a:pt x="18326" y="11897"/>
                  </a:lnTo>
                  <a:lnTo>
                    <a:pt x="19059" y="12720"/>
                  </a:lnTo>
                  <a:lnTo>
                    <a:pt x="19743" y="14057"/>
                  </a:lnTo>
                  <a:lnTo>
                    <a:pt x="19645" y="15566"/>
                  </a:lnTo>
                  <a:lnTo>
                    <a:pt x="18888" y="17143"/>
                  </a:lnTo>
                  <a:lnTo>
                    <a:pt x="18570" y="17829"/>
                  </a:lnTo>
                  <a:lnTo>
                    <a:pt x="18595" y="18823"/>
                  </a:lnTo>
                  <a:lnTo>
                    <a:pt x="19181" y="19989"/>
                  </a:lnTo>
                  <a:lnTo>
                    <a:pt x="19767" y="20503"/>
                  </a:lnTo>
                  <a:lnTo>
                    <a:pt x="20500" y="20949"/>
                  </a:lnTo>
                  <a:lnTo>
                    <a:pt x="21600" y="21600"/>
                  </a:lnTo>
                </a:path>
              </a:pathLst>
            </a:custGeom>
            <a:noFill/>
            <a:ln w="25400" cap="flat">
              <a:solidFill>
                <a:srgbClr val="FFFFFF"/>
              </a:solidFill>
              <a:prstDash val="dash"/>
              <a:miter lim="800000"/>
            </a:ln>
            <a:effectLst/>
          </p:spPr>
          <p:txBody>
            <a:bodyPr wrap="square" lIns="65023" tIns="65023" rIns="65023" bIns="65023" numCol="1" anchor="ctr">
              <a:noAutofit/>
            </a:bodyPr>
            <a:lstStyle/>
            <a:p>
              <a:pPr defTabSz="975360">
                <a:defRPr sz="1800" i="0">
                  <a:solidFill>
                    <a:srgbClr val="FFFFFF"/>
                  </a:solidFill>
                  <a:effectLst/>
                  <a:latin typeface="Arial"/>
                  <a:ea typeface="Arial"/>
                  <a:cs typeface="Arial"/>
                  <a:sym typeface="Arial"/>
                </a:defRPr>
              </a:pPr>
              <a:endParaRPr/>
            </a:p>
          </p:txBody>
        </p:sp>
        <p:grpSp>
          <p:nvGrpSpPr>
            <p:cNvPr id="489" name="Group"/>
            <p:cNvGrpSpPr/>
            <p:nvPr/>
          </p:nvGrpSpPr>
          <p:grpSpPr>
            <a:xfrm>
              <a:off x="584887" y="-1"/>
              <a:ext cx="1655713" cy="1655713"/>
              <a:chOff x="0" y="0"/>
              <a:chExt cx="1655711" cy="1655711"/>
            </a:xfrm>
          </p:grpSpPr>
          <p:sp>
            <p:nvSpPr>
              <p:cNvPr id="487" name="Shape"/>
              <p:cNvSpPr/>
              <p:nvPr/>
            </p:nvSpPr>
            <p:spPr>
              <a:xfrm rot="8100000">
                <a:off x="242473" y="242473"/>
                <a:ext cx="1170766" cy="117076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gradFill flip="none" rotWithShape="1">
                <a:gsLst>
                  <a:gs pos="0">
                    <a:srgbClr val="167964"/>
                  </a:gs>
                  <a:gs pos="100000">
                    <a:srgbClr val="5EE1C5"/>
                  </a:gs>
                </a:gsLst>
                <a:lin ang="10800000" scaled="0"/>
              </a:gradFill>
              <a:ln w="12700" cap="flat">
                <a:noFill/>
                <a:miter lim="400000"/>
              </a:ln>
              <a:effectLst/>
            </p:spPr>
            <p:txBody>
              <a:bodyPr wrap="square" lIns="65023" tIns="65023" rIns="65023" bIns="65023" numCol="1" anchor="ctr">
                <a:noAutofit/>
              </a:bodyPr>
              <a:lstStyle/>
              <a:p>
                <a:pPr defTabSz="975360">
                  <a:defRPr sz="1400" b="1" i="0">
                    <a:solidFill>
                      <a:srgbClr val="FFFFFF"/>
                    </a:solidFill>
                    <a:effectLst/>
                    <a:latin typeface="Arial"/>
                    <a:ea typeface="Arial"/>
                    <a:cs typeface="Arial"/>
                    <a:sym typeface="Arial"/>
                  </a:defRPr>
                </a:pPr>
                <a:endParaRPr/>
              </a:p>
            </p:txBody>
          </p:sp>
          <p:sp>
            <p:nvSpPr>
              <p:cNvPr id="488" name="Shape"/>
              <p:cNvSpPr/>
              <p:nvPr/>
            </p:nvSpPr>
            <p:spPr>
              <a:xfrm rot="13500000" flipH="1">
                <a:off x="359905" y="359906"/>
                <a:ext cx="935900" cy="93590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gradFill flip="none" rotWithShape="1">
                <a:gsLst>
                  <a:gs pos="0">
                    <a:srgbClr val="1EA185"/>
                  </a:gs>
                  <a:gs pos="100000">
                    <a:srgbClr val="E9E8E8"/>
                  </a:gs>
                </a:gsLst>
                <a:lin ang="10800000" scaled="0"/>
              </a:gradFill>
              <a:ln w="12700" cap="flat">
                <a:noFill/>
                <a:miter lim="400000"/>
              </a:ln>
              <a:effectLst/>
            </p:spPr>
            <p:txBody>
              <a:bodyPr wrap="square" lIns="65023" tIns="65023" rIns="65023" bIns="65023" numCol="1" anchor="ctr">
                <a:noAutofit/>
              </a:bodyPr>
              <a:lstStyle/>
              <a:p>
                <a:pPr defTabSz="975360">
                  <a:defRPr sz="1400" b="1" i="0">
                    <a:solidFill>
                      <a:srgbClr val="FFFFFF"/>
                    </a:solidFill>
                    <a:effectLst/>
                    <a:latin typeface="Arial"/>
                    <a:ea typeface="Arial"/>
                    <a:cs typeface="Arial"/>
                    <a:sym typeface="Arial"/>
                  </a:defRPr>
                </a:pPr>
                <a:endParaRPr/>
              </a:p>
            </p:txBody>
          </p:sp>
        </p:grpSp>
        <p:grpSp>
          <p:nvGrpSpPr>
            <p:cNvPr id="492" name="Group"/>
            <p:cNvGrpSpPr/>
            <p:nvPr/>
          </p:nvGrpSpPr>
          <p:grpSpPr>
            <a:xfrm>
              <a:off x="1030049" y="465259"/>
              <a:ext cx="765389" cy="765389"/>
              <a:chOff x="0" y="0"/>
              <a:chExt cx="765387" cy="765387"/>
            </a:xfrm>
          </p:grpSpPr>
          <p:sp>
            <p:nvSpPr>
              <p:cNvPr id="490" name="Circle"/>
              <p:cNvSpPr/>
              <p:nvPr/>
            </p:nvSpPr>
            <p:spPr>
              <a:xfrm>
                <a:off x="-1" y="-1"/>
                <a:ext cx="765389" cy="765389"/>
              </a:xfrm>
              <a:prstGeom prst="ellipse">
                <a:avLst/>
              </a:prstGeom>
              <a:solidFill>
                <a:srgbClr val="FFFFFF"/>
              </a:solidFill>
              <a:ln w="3175" cap="flat">
                <a:solidFill>
                  <a:srgbClr val="000000"/>
                </a:solidFill>
                <a:prstDash val="solid"/>
                <a:miter lim="800000"/>
              </a:ln>
              <a:effectLst/>
            </p:spPr>
            <p:txBody>
              <a:bodyPr wrap="square" lIns="65023" tIns="65023" rIns="65023" bIns="65023" numCol="1" anchor="ctr">
                <a:noAutofit/>
              </a:bodyPr>
              <a:lstStyle/>
              <a:p>
                <a:pPr defTabSz="975360">
                  <a:defRPr sz="2400" i="0">
                    <a:solidFill>
                      <a:srgbClr val="000000"/>
                    </a:solidFill>
                    <a:effectLst/>
                    <a:latin typeface="Agency FB"/>
                    <a:ea typeface="Agency FB"/>
                    <a:cs typeface="Agency FB"/>
                    <a:sym typeface="Agency FB"/>
                  </a:defRPr>
                </a:pPr>
                <a:endParaRPr/>
              </a:p>
            </p:txBody>
          </p:sp>
          <p:sp>
            <p:nvSpPr>
              <p:cNvPr id="491" name="0"/>
              <p:cNvSpPr txBox="1"/>
              <p:nvPr/>
            </p:nvSpPr>
            <p:spPr>
              <a:xfrm>
                <a:off x="42283" y="50093"/>
                <a:ext cx="680821" cy="6652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ctr">
                <a:noAutofit/>
              </a:bodyPr>
              <a:lstStyle>
                <a:lvl1pPr defTabSz="975360">
                  <a:defRPr sz="3600" i="0">
                    <a:solidFill>
                      <a:srgbClr val="44546A"/>
                    </a:solidFill>
                    <a:latin typeface="Arial"/>
                    <a:ea typeface="Arial"/>
                    <a:cs typeface="Arial"/>
                    <a:sym typeface="Arial"/>
                  </a:defRPr>
                </a:lvl1pPr>
              </a:lstStyle>
              <a:p>
                <a:pPr>
                  <a:defRPr>
                    <a:effectLst/>
                  </a:defRPr>
                </a:pPr>
                <a:r>
                  <a:t>0</a:t>
                </a:r>
              </a:p>
            </p:txBody>
          </p:sp>
        </p:grpSp>
        <p:grpSp>
          <p:nvGrpSpPr>
            <p:cNvPr id="495" name="Group"/>
            <p:cNvGrpSpPr/>
            <p:nvPr/>
          </p:nvGrpSpPr>
          <p:grpSpPr>
            <a:xfrm>
              <a:off x="1477873" y="2069045"/>
              <a:ext cx="1655713" cy="1655713"/>
              <a:chOff x="0" y="0"/>
              <a:chExt cx="1655711" cy="1655711"/>
            </a:xfrm>
          </p:grpSpPr>
          <p:sp>
            <p:nvSpPr>
              <p:cNvPr id="493" name="Shape"/>
              <p:cNvSpPr/>
              <p:nvPr/>
            </p:nvSpPr>
            <p:spPr>
              <a:xfrm rot="8100000">
                <a:off x="242473" y="242473"/>
                <a:ext cx="1170766" cy="117076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gradFill flip="none" rotWithShape="1">
                <a:gsLst>
                  <a:gs pos="0">
                    <a:srgbClr val="77943E"/>
                  </a:gs>
                  <a:gs pos="100000">
                    <a:srgbClr val="C3D69D"/>
                  </a:gs>
                </a:gsLst>
                <a:lin ang="10800000" scaled="0"/>
              </a:gradFill>
              <a:ln w="12700" cap="flat">
                <a:noFill/>
                <a:miter lim="400000"/>
              </a:ln>
              <a:effectLst/>
            </p:spPr>
            <p:txBody>
              <a:bodyPr wrap="square" lIns="65023" tIns="65023" rIns="65023" bIns="65023" numCol="1" anchor="ctr">
                <a:noAutofit/>
              </a:bodyPr>
              <a:lstStyle/>
              <a:p>
                <a:pPr defTabSz="975360">
                  <a:defRPr sz="1400" b="1" i="0">
                    <a:solidFill>
                      <a:srgbClr val="FFFFFF"/>
                    </a:solidFill>
                    <a:effectLst/>
                    <a:latin typeface="Arial"/>
                    <a:ea typeface="Arial"/>
                    <a:cs typeface="Arial"/>
                    <a:sym typeface="Arial"/>
                  </a:defRPr>
                </a:pPr>
                <a:endParaRPr/>
              </a:p>
            </p:txBody>
          </p:sp>
          <p:sp>
            <p:nvSpPr>
              <p:cNvPr id="494" name="Shape"/>
              <p:cNvSpPr/>
              <p:nvPr/>
            </p:nvSpPr>
            <p:spPr>
              <a:xfrm rot="13500000" flipH="1">
                <a:off x="359905" y="359906"/>
                <a:ext cx="935900" cy="93590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gradFill flip="none" rotWithShape="1">
                <a:gsLst>
                  <a:gs pos="0">
                    <a:srgbClr val="77943E"/>
                  </a:gs>
                  <a:gs pos="100000">
                    <a:srgbClr val="E9E8E8"/>
                  </a:gs>
                </a:gsLst>
                <a:lin ang="10800000" scaled="0"/>
              </a:gradFill>
              <a:ln w="12700" cap="flat">
                <a:noFill/>
                <a:miter lim="400000"/>
              </a:ln>
              <a:effectLst/>
            </p:spPr>
            <p:txBody>
              <a:bodyPr wrap="square" lIns="65023" tIns="65023" rIns="65023" bIns="65023" numCol="1" anchor="ctr">
                <a:noAutofit/>
              </a:bodyPr>
              <a:lstStyle/>
              <a:p>
                <a:pPr defTabSz="975360">
                  <a:defRPr sz="1400" b="1" i="0">
                    <a:solidFill>
                      <a:srgbClr val="FFFFFF"/>
                    </a:solidFill>
                    <a:effectLst/>
                    <a:latin typeface="Arial"/>
                    <a:ea typeface="Arial"/>
                    <a:cs typeface="Arial"/>
                    <a:sym typeface="Arial"/>
                  </a:defRPr>
                </a:pPr>
                <a:endParaRPr/>
              </a:p>
            </p:txBody>
          </p:sp>
        </p:grpSp>
        <p:grpSp>
          <p:nvGrpSpPr>
            <p:cNvPr id="498" name="Group"/>
            <p:cNvGrpSpPr/>
            <p:nvPr/>
          </p:nvGrpSpPr>
          <p:grpSpPr>
            <a:xfrm>
              <a:off x="1923035" y="2534305"/>
              <a:ext cx="765389" cy="765388"/>
              <a:chOff x="0" y="0"/>
              <a:chExt cx="765387" cy="765387"/>
            </a:xfrm>
          </p:grpSpPr>
          <p:sp>
            <p:nvSpPr>
              <p:cNvPr id="496" name="Circle"/>
              <p:cNvSpPr/>
              <p:nvPr/>
            </p:nvSpPr>
            <p:spPr>
              <a:xfrm>
                <a:off x="-1" y="-1"/>
                <a:ext cx="765389" cy="765389"/>
              </a:xfrm>
              <a:prstGeom prst="ellipse">
                <a:avLst/>
              </a:prstGeom>
              <a:solidFill>
                <a:srgbClr val="FFFFFF"/>
              </a:solidFill>
              <a:ln w="3175" cap="flat">
                <a:solidFill>
                  <a:srgbClr val="000000"/>
                </a:solidFill>
                <a:prstDash val="solid"/>
                <a:miter lim="800000"/>
              </a:ln>
              <a:effectLst/>
            </p:spPr>
            <p:txBody>
              <a:bodyPr wrap="square" lIns="65023" tIns="65023" rIns="65023" bIns="65023" numCol="1" anchor="ctr">
                <a:noAutofit/>
              </a:bodyPr>
              <a:lstStyle/>
              <a:p>
                <a:pPr defTabSz="975360">
                  <a:defRPr sz="2400" i="0">
                    <a:solidFill>
                      <a:srgbClr val="000000"/>
                    </a:solidFill>
                    <a:effectLst/>
                    <a:latin typeface="Agency FB"/>
                    <a:ea typeface="Agency FB"/>
                    <a:cs typeface="Agency FB"/>
                    <a:sym typeface="Agency FB"/>
                  </a:defRPr>
                </a:pPr>
                <a:endParaRPr/>
              </a:p>
            </p:txBody>
          </p:sp>
          <p:sp>
            <p:nvSpPr>
              <p:cNvPr id="497" name="3"/>
              <p:cNvSpPr txBox="1"/>
              <p:nvPr/>
            </p:nvSpPr>
            <p:spPr>
              <a:xfrm>
                <a:off x="42283" y="50093"/>
                <a:ext cx="680821" cy="6652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ctr">
                <a:noAutofit/>
              </a:bodyPr>
              <a:lstStyle>
                <a:lvl1pPr defTabSz="975360">
                  <a:defRPr sz="3600" i="0">
                    <a:solidFill>
                      <a:srgbClr val="44546A"/>
                    </a:solidFill>
                    <a:latin typeface="Arial"/>
                    <a:ea typeface="Arial"/>
                    <a:cs typeface="Arial"/>
                    <a:sym typeface="Arial"/>
                  </a:defRPr>
                </a:lvl1pPr>
              </a:lstStyle>
              <a:p>
                <a:pPr>
                  <a:defRPr>
                    <a:effectLst/>
                  </a:defRPr>
                </a:pPr>
                <a:r>
                  <a:t>3</a:t>
                </a:r>
              </a:p>
            </p:txBody>
          </p:sp>
        </p:grpSp>
        <p:grpSp>
          <p:nvGrpSpPr>
            <p:cNvPr id="501" name="Group"/>
            <p:cNvGrpSpPr/>
            <p:nvPr/>
          </p:nvGrpSpPr>
          <p:grpSpPr>
            <a:xfrm>
              <a:off x="4579684" y="962062"/>
              <a:ext cx="1655713" cy="1655713"/>
              <a:chOff x="0" y="0"/>
              <a:chExt cx="1655711" cy="1655711"/>
            </a:xfrm>
          </p:grpSpPr>
          <p:sp>
            <p:nvSpPr>
              <p:cNvPr id="499" name="Shape"/>
              <p:cNvSpPr/>
              <p:nvPr/>
            </p:nvSpPr>
            <p:spPr>
              <a:xfrm rot="8100000">
                <a:off x="242473" y="242473"/>
                <a:ext cx="1170766" cy="117076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gradFill flip="none" rotWithShape="1">
                <a:gsLst>
                  <a:gs pos="0">
                    <a:srgbClr val="C6770C"/>
                  </a:gs>
                  <a:gs pos="100000">
                    <a:srgbClr val="F7C37D"/>
                  </a:gs>
                </a:gsLst>
                <a:lin ang="10800000" scaled="0"/>
              </a:gradFill>
              <a:ln w="12700" cap="flat">
                <a:noFill/>
                <a:miter lim="400000"/>
              </a:ln>
              <a:effectLst/>
            </p:spPr>
            <p:txBody>
              <a:bodyPr wrap="square" lIns="65023" tIns="65023" rIns="65023" bIns="65023" numCol="1" anchor="ctr">
                <a:noAutofit/>
              </a:bodyPr>
              <a:lstStyle/>
              <a:p>
                <a:pPr defTabSz="975360">
                  <a:defRPr sz="1400" b="1" i="0">
                    <a:solidFill>
                      <a:srgbClr val="FFFFFF"/>
                    </a:solidFill>
                    <a:effectLst/>
                    <a:latin typeface="Arial"/>
                    <a:ea typeface="Arial"/>
                    <a:cs typeface="Arial"/>
                    <a:sym typeface="Arial"/>
                  </a:defRPr>
                </a:pPr>
                <a:endParaRPr/>
              </a:p>
            </p:txBody>
          </p:sp>
          <p:sp>
            <p:nvSpPr>
              <p:cNvPr id="500" name="Shape"/>
              <p:cNvSpPr/>
              <p:nvPr/>
            </p:nvSpPr>
            <p:spPr>
              <a:xfrm rot="13500000" flipH="1">
                <a:off x="359905" y="359906"/>
                <a:ext cx="935900" cy="93590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gradFill flip="none" rotWithShape="1">
                <a:gsLst>
                  <a:gs pos="0">
                    <a:srgbClr val="C6770C"/>
                  </a:gs>
                  <a:gs pos="100000">
                    <a:srgbClr val="E9E8E8"/>
                  </a:gs>
                </a:gsLst>
                <a:lin ang="10800000" scaled="0"/>
              </a:gradFill>
              <a:ln w="12700" cap="flat">
                <a:noFill/>
                <a:miter lim="400000"/>
              </a:ln>
              <a:effectLst/>
            </p:spPr>
            <p:txBody>
              <a:bodyPr wrap="square" lIns="65023" tIns="65023" rIns="65023" bIns="65023" numCol="1" anchor="ctr">
                <a:noAutofit/>
              </a:bodyPr>
              <a:lstStyle/>
              <a:p>
                <a:pPr defTabSz="975360">
                  <a:defRPr sz="1400" b="1" i="0">
                    <a:solidFill>
                      <a:srgbClr val="FFFFFF"/>
                    </a:solidFill>
                    <a:effectLst/>
                    <a:latin typeface="Arial"/>
                    <a:ea typeface="Arial"/>
                    <a:cs typeface="Arial"/>
                    <a:sym typeface="Arial"/>
                  </a:defRPr>
                </a:pPr>
                <a:endParaRPr/>
              </a:p>
            </p:txBody>
          </p:sp>
        </p:grpSp>
        <p:grpSp>
          <p:nvGrpSpPr>
            <p:cNvPr id="504" name="Group"/>
            <p:cNvGrpSpPr/>
            <p:nvPr/>
          </p:nvGrpSpPr>
          <p:grpSpPr>
            <a:xfrm>
              <a:off x="5024846" y="1427322"/>
              <a:ext cx="765389" cy="765388"/>
              <a:chOff x="0" y="0"/>
              <a:chExt cx="765387" cy="765387"/>
            </a:xfrm>
          </p:grpSpPr>
          <p:sp>
            <p:nvSpPr>
              <p:cNvPr id="502" name="Circle"/>
              <p:cNvSpPr/>
              <p:nvPr/>
            </p:nvSpPr>
            <p:spPr>
              <a:xfrm>
                <a:off x="-1" y="-1"/>
                <a:ext cx="765389" cy="765389"/>
              </a:xfrm>
              <a:prstGeom prst="ellipse">
                <a:avLst/>
              </a:prstGeom>
              <a:solidFill>
                <a:srgbClr val="FFFFFF"/>
              </a:solidFill>
              <a:ln w="3175" cap="flat">
                <a:solidFill>
                  <a:srgbClr val="000000"/>
                </a:solidFill>
                <a:prstDash val="solid"/>
                <a:miter lim="800000"/>
              </a:ln>
              <a:effectLst/>
            </p:spPr>
            <p:txBody>
              <a:bodyPr wrap="square" lIns="65023" tIns="65023" rIns="65023" bIns="65023" numCol="1" anchor="ctr">
                <a:noAutofit/>
              </a:bodyPr>
              <a:lstStyle/>
              <a:p>
                <a:pPr defTabSz="975360">
                  <a:defRPr sz="2400" i="0">
                    <a:solidFill>
                      <a:srgbClr val="000000"/>
                    </a:solidFill>
                    <a:effectLst/>
                    <a:latin typeface="Agency FB"/>
                    <a:ea typeface="Agency FB"/>
                    <a:cs typeface="Agency FB"/>
                    <a:sym typeface="Agency FB"/>
                  </a:defRPr>
                </a:pPr>
                <a:endParaRPr/>
              </a:p>
            </p:txBody>
          </p:sp>
          <p:sp>
            <p:nvSpPr>
              <p:cNvPr id="503" name="6"/>
              <p:cNvSpPr txBox="1"/>
              <p:nvPr/>
            </p:nvSpPr>
            <p:spPr>
              <a:xfrm>
                <a:off x="42283" y="50093"/>
                <a:ext cx="680821" cy="6652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ctr">
                <a:noAutofit/>
              </a:bodyPr>
              <a:lstStyle>
                <a:lvl1pPr defTabSz="975360">
                  <a:defRPr sz="3600" i="0">
                    <a:solidFill>
                      <a:srgbClr val="44546A"/>
                    </a:solidFill>
                    <a:latin typeface="Arial"/>
                    <a:ea typeface="Arial"/>
                    <a:cs typeface="Arial"/>
                    <a:sym typeface="Arial"/>
                  </a:defRPr>
                </a:lvl1pPr>
              </a:lstStyle>
              <a:p>
                <a:pPr>
                  <a:defRPr>
                    <a:effectLst/>
                  </a:defRPr>
                </a:pPr>
                <a:r>
                  <a:t>6</a:t>
                </a:r>
              </a:p>
            </p:txBody>
          </p:sp>
        </p:grpSp>
        <p:grpSp>
          <p:nvGrpSpPr>
            <p:cNvPr id="507" name="Group"/>
            <p:cNvGrpSpPr/>
            <p:nvPr/>
          </p:nvGrpSpPr>
          <p:grpSpPr>
            <a:xfrm>
              <a:off x="3411980" y="4076325"/>
              <a:ext cx="1655713" cy="1655713"/>
              <a:chOff x="0" y="0"/>
              <a:chExt cx="1655711" cy="1655711"/>
            </a:xfrm>
          </p:grpSpPr>
          <p:sp>
            <p:nvSpPr>
              <p:cNvPr id="505" name="Shape"/>
              <p:cNvSpPr/>
              <p:nvPr/>
            </p:nvSpPr>
            <p:spPr>
              <a:xfrm rot="8100000">
                <a:off x="242473" y="242473"/>
                <a:ext cx="1170766" cy="117076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gradFill flip="none" rotWithShape="1">
                <a:gsLst>
                  <a:gs pos="0">
                    <a:srgbClr val="8E2B23"/>
                  </a:gs>
                  <a:gs pos="100000">
                    <a:srgbClr val="DE827B"/>
                  </a:gs>
                </a:gsLst>
                <a:lin ang="10800000" scaled="0"/>
              </a:gradFill>
              <a:ln w="12700" cap="flat">
                <a:noFill/>
                <a:miter lim="400000"/>
              </a:ln>
              <a:effectLst/>
            </p:spPr>
            <p:txBody>
              <a:bodyPr wrap="square" lIns="65023" tIns="65023" rIns="65023" bIns="65023" numCol="1" anchor="ctr">
                <a:noAutofit/>
              </a:bodyPr>
              <a:lstStyle/>
              <a:p>
                <a:pPr defTabSz="975360">
                  <a:defRPr sz="1400" b="1" i="0">
                    <a:solidFill>
                      <a:srgbClr val="FFFFFF"/>
                    </a:solidFill>
                    <a:effectLst/>
                    <a:latin typeface="Arial"/>
                    <a:ea typeface="Arial"/>
                    <a:cs typeface="Arial"/>
                    <a:sym typeface="Arial"/>
                  </a:defRPr>
                </a:pPr>
                <a:endParaRPr/>
              </a:p>
            </p:txBody>
          </p:sp>
          <p:sp>
            <p:nvSpPr>
              <p:cNvPr id="506" name="Shape"/>
              <p:cNvSpPr/>
              <p:nvPr/>
            </p:nvSpPr>
            <p:spPr>
              <a:xfrm rot="13500000" flipH="1">
                <a:off x="359905" y="359906"/>
                <a:ext cx="935900" cy="93590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gradFill flip="none" rotWithShape="1">
                <a:gsLst>
                  <a:gs pos="0">
                    <a:srgbClr val="8E2B23"/>
                  </a:gs>
                  <a:gs pos="100000">
                    <a:srgbClr val="E9E8E8"/>
                  </a:gs>
                </a:gsLst>
                <a:lin ang="10800000" scaled="0"/>
              </a:gradFill>
              <a:ln w="12700" cap="flat">
                <a:noFill/>
                <a:miter lim="400000"/>
              </a:ln>
              <a:effectLst/>
            </p:spPr>
            <p:txBody>
              <a:bodyPr wrap="square" lIns="65023" tIns="65023" rIns="65023" bIns="65023" numCol="1" anchor="ctr">
                <a:noAutofit/>
              </a:bodyPr>
              <a:lstStyle/>
              <a:p>
                <a:pPr defTabSz="975360">
                  <a:defRPr sz="1400" b="1" i="0">
                    <a:solidFill>
                      <a:srgbClr val="FFFFFF"/>
                    </a:solidFill>
                    <a:effectLst/>
                    <a:latin typeface="Arial"/>
                    <a:ea typeface="Arial"/>
                    <a:cs typeface="Arial"/>
                    <a:sym typeface="Arial"/>
                  </a:defRPr>
                </a:pPr>
                <a:endParaRPr/>
              </a:p>
            </p:txBody>
          </p:sp>
        </p:grpSp>
        <p:grpSp>
          <p:nvGrpSpPr>
            <p:cNvPr id="510" name="Group"/>
            <p:cNvGrpSpPr/>
            <p:nvPr/>
          </p:nvGrpSpPr>
          <p:grpSpPr>
            <a:xfrm>
              <a:off x="3857142" y="4541585"/>
              <a:ext cx="765388" cy="765389"/>
              <a:chOff x="0" y="0"/>
              <a:chExt cx="765387" cy="765387"/>
            </a:xfrm>
          </p:grpSpPr>
          <p:sp>
            <p:nvSpPr>
              <p:cNvPr id="508" name="Circle"/>
              <p:cNvSpPr/>
              <p:nvPr/>
            </p:nvSpPr>
            <p:spPr>
              <a:xfrm>
                <a:off x="-1" y="-1"/>
                <a:ext cx="765389" cy="765389"/>
              </a:xfrm>
              <a:prstGeom prst="ellipse">
                <a:avLst/>
              </a:prstGeom>
              <a:solidFill>
                <a:srgbClr val="FFFFFF"/>
              </a:solidFill>
              <a:ln w="3175" cap="flat">
                <a:solidFill>
                  <a:srgbClr val="000000"/>
                </a:solidFill>
                <a:prstDash val="solid"/>
                <a:miter lim="800000"/>
              </a:ln>
              <a:effectLst/>
            </p:spPr>
            <p:txBody>
              <a:bodyPr wrap="square" lIns="65023" tIns="65023" rIns="65023" bIns="65023" numCol="1" anchor="ctr">
                <a:noAutofit/>
              </a:bodyPr>
              <a:lstStyle/>
              <a:p>
                <a:pPr defTabSz="975360">
                  <a:defRPr sz="2400" i="0">
                    <a:solidFill>
                      <a:srgbClr val="000000"/>
                    </a:solidFill>
                    <a:effectLst/>
                    <a:latin typeface="Agency FB"/>
                    <a:ea typeface="Agency FB"/>
                    <a:cs typeface="Agency FB"/>
                    <a:sym typeface="Agency FB"/>
                  </a:defRPr>
                </a:pPr>
                <a:endParaRPr/>
              </a:p>
            </p:txBody>
          </p:sp>
          <p:sp>
            <p:nvSpPr>
              <p:cNvPr id="509" name="12"/>
              <p:cNvSpPr txBox="1"/>
              <p:nvPr/>
            </p:nvSpPr>
            <p:spPr>
              <a:xfrm>
                <a:off x="42283" y="50093"/>
                <a:ext cx="680821" cy="6652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ctr">
                <a:noAutofit/>
              </a:bodyPr>
              <a:lstStyle>
                <a:lvl1pPr defTabSz="975360">
                  <a:defRPr sz="3600" i="0">
                    <a:solidFill>
                      <a:srgbClr val="44546A"/>
                    </a:solidFill>
                    <a:latin typeface="Arial"/>
                    <a:ea typeface="Arial"/>
                    <a:cs typeface="Arial"/>
                    <a:sym typeface="Arial"/>
                  </a:defRPr>
                </a:lvl1pPr>
              </a:lstStyle>
              <a:p>
                <a:pPr>
                  <a:defRPr>
                    <a:solidFill>
                      <a:srgbClr val="000000"/>
                    </a:solidFill>
                    <a:effectLst/>
                    <a:latin typeface="Agency FB"/>
                    <a:ea typeface="Agency FB"/>
                    <a:cs typeface="Agency FB"/>
                    <a:sym typeface="Agency FB"/>
                  </a:defRPr>
                </a:pPr>
                <a:r>
                  <a:rPr>
                    <a:solidFill>
                      <a:srgbClr val="44546A"/>
                    </a:solidFill>
                    <a:latin typeface="Arial"/>
                    <a:ea typeface="Arial"/>
                    <a:cs typeface="Arial"/>
                    <a:sym typeface="Arial"/>
                  </a:rPr>
                  <a:t>12</a:t>
                </a:r>
              </a:p>
            </p:txBody>
          </p:sp>
        </p:grpSp>
        <p:grpSp>
          <p:nvGrpSpPr>
            <p:cNvPr id="513" name="Group"/>
            <p:cNvGrpSpPr/>
            <p:nvPr/>
          </p:nvGrpSpPr>
          <p:grpSpPr>
            <a:xfrm>
              <a:off x="6671434" y="2811700"/>
              <a:ext cx="1655713" cy="1655713"/>
              <a:chOff x="0" y="0"/>
              <a:chExt cx="1655711" cy="1655711"/>
            </a:xfrm>
          </p:grpSpPr>
          <p:sp>
            <p:nvSpPr>
              <p:cNvPr id="511" name="Shape"/>
              <p:cNvSpPr/>
              <p:nvPr/>
            </p:nvSpPr>
            <p:spPr>
              <a:xfrm rot="8100000">
                <a:off x="242473" y="242473"/>
                <a:ext cx="1170766" cy="117076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gradFill flip="none" rotWithShape="1">
                <a:gsLst>
                  <a:gs pos="0">
                    <a:srgbClr val="333F4F"/>
                  </a:gs>
                  <a:gs pos="100000">
                    <a:srgbClr val="8497B0"/>
                  </a:gs>
                </a:gsLst>
                <a:lin ang="10800000" scaled="0"/>
              </a:gradFill>
              <a:ln w="12700" cap="flat">
                <a:noFill/>
                <a:miter lim="400000"/>
              </a:ln>
              <a:effectLst/>
            </p:spPr>
            <p:txBody>
              <a:bodyPr wrap="square" lIns="65023" tIns="65023" rIns="65023" bIns="65023" numCol="1" anchor="ctr">
                <a:noAutofit/>
              </a:bodyPr>
              <a:lstStyle/>
              <a:p>
                <a:pPr defTabSz="975360">
                  <a:defRPr sz="1400" b="1" i="0">
                    <a:solidFill>
                      <a:srgbClr val="FFFFFF"/>
                    </a:solidFill>
                    <a:effectLst/>
                    <a:latin typeface="Arial"/>
                    <a:ea typeface="Arial"/>
                    <a:cs typeface="Arial"/>
                    <a:sym typeface="Arial"/>
                  </a:defRPr>
                </a:pPr>
                <a:endParaRPr/>
              </a:p>
            </p:txBody>
          </p:sp>
          <p:sp>
            <p:nvSpPr>
              <p:cNvPr id="512" name="Shape"/>
              <p:cNvSpPr/>
              <p:nvPr/>
            </p:nvSpPr>
            <p:spPr>
              <a:xfrm rot="13500000" flipH="1">
                <a:off x="359905" y="359906"/>
                <a:ext cx="935900" cy="93590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gradFill flip="none" rotWithShape="1">
                <a:gsLst>
                  <a:gs pos="0">
                    <a:srgbClr val="333F4F"/>
                  </a:gs>
                  <a:gs pos="100000">
                    <a:srgbClr val="E9E8E8"/>
                  </a:gs>
                </a:gsLst>
                <a:lin ang="10800000" scaled="0"/>
              </a:gradFill>
              <a:ln w="12700" cap="flat">
                <a:noFill/>
                <a:miter lim="400000"/>
              </a:ln>
              <a:effectLst/>
            </p:spPr>
            <p:txBody>
              <a:bodyPr wrap="square" lIns="65023" tIns="65023" rIns="65023" bIns="65023" numCol="1" anchor="ctr">
                <a:noAutofit/>
              </a:bodyPr>
              <a:lstStyle/>
              <a:p>
                <a:pPr defTabSz="975360">
                  <a:defRPr sz="1400" b="1" i="0">
                    <a:solidFill>
                      <a:srgbClr val="FFFFFF"/>
                    </a:solidFill>
                    <a:effectLst/>
                    <a:latin typeface="Arial"/>
                    <a:ea typeface="Arial"/>
                    <a:cs typeface="Arial"/>
                    <a:sym typeface="Arial"/>
                  </a:defRPr>
                </a:pPr>
                <a:endParaRPr/>
              </a:p>
            </p:txBody>
          </p:sp>
        </p:grpSp>
        <p:grpSp>
          <p:nvGrpSpPr>
            <p:cNvPr id="516" name="Group"/>
            <p:cNvGrpSpPr/>
            <p:nvPr/>
          </p:nvGrpSpPr>
          <p:grpSpPr>
            <a:xfrm>
              <a:off x="7116594" y="3276959"/>
              <a:ext cx="765391" cy="765390"/>
              <a:chOff x="-1" y="-1"/>
              <a:chExt cx="765389" cy="765389"/>
            </a:xfrm>
          </p:grpSpPr>
          <p:sp>
            <p:nvSpPr>
              <p:cNvPr id="514" name="Circle"/>
              <p:cNvSpPr/>
              <p:nvPr/>
            </p:nvSpPr>
            <p:spPr>
              <a:xfrm>
                <a:off x="-1" y="-1"/>
                <a:ext cx="765389" cy="765389"/>
              </a:xfrm>
              <a:prstGeom prst="ellipse">
                <a:avLst/>
              </a:prstGeom>
              <a:solidFill>
                <a:srgbClr val="FFFFFF"/>
              </a:solidFill>
              <a:ln w="3175" cap="flat">
                <a:solidFill>
                  <a:srgbClr val="000000"/>
                </a:solidFill>
                <a:prstDash val="solid"/>
                <a:miter lim="800000"/>
              </a:ln>
              <a:effectLst/>
            </p:spPr>
            <p:txBody>
              <a:bodyPr wrap="square" lIns="65023" tIns="65023" rIns="65023" bIns="65023" numCol="1" anchor="ctr">
                <a:noAutofit/>
              </a:bodyPr>
              <a:lstStyle/>
              <a:p>
                <a:pPr defTabSz="975360">
                  <a:defRPr sz="2400" i="0">
                    <a:solidFill>
                      <a:srgbClr val="000000"/>
                    </a:solidFill>
                    <a:effectLst/>
                    <a:latin typeface="Agency FB"/>
                    <a:ea typeface="Agency FB"/>
                    <a:cs typeface="Agency FB"/>
                    <a:sym typeface="Agency FB"/>
                  </a:defRPr>
                </a:pPr>
                <a:endParaRPr/>
              </a:p>
            </p:txBody>
          </p:sp>
          <p:sp>
            <p:nvSpPr>
              <p:cNvPr id="515" name="188"/>
              <p:cNvSpPr txBox="1"/>
              <p:nvPr/>
            </p:nvSpPr>
            <p:spPr>
              <a:xfrm>
                <a:off x="25933" y="385983"/>
                <a:ext cx="680821" cy="13679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ctr">
                <a:noAutofit/>
              </a:bodyPr>
              <a:lstStyle/>
              <a:p>
                <a:pPr algn="just" defTabSz="975360">
                  <a:defRPr sz="2400" i="0">
                    <a:solidFill>
                      <a:srgbClr val="000000"/>
                    </a:solidFill>
                    <a:effectLst/>
                    <a:latin typeface="Agency FB"/>
                    <a:ea typeface="Agency FB"/>
                    <a:cs typeface="Agency FB"/>
                    <a:sym typeface="Agency FB"/>
                  </a:defRPr>
                </a:pPr>
                <a:r>
                  <a:rPr sz="3600" dirty="0">
                    <a:solidFill>
                      <a:srgbClr val="44546A"/>
                    </a:solidFill>
                    <a:latin typeface="Arial"/>
                    <a:ea typeface="Arial"/>
                    <a:cs typeface="Arial"/>
                    <a:sym typeface="Arial"/>
                  </a:rPr>
                  <a:t>18</a:t>
                </a:r>
                <a:endParaRPr sz="4400" dirty="0">
                  <a:solidFill>
                    <a:srgbClr val="44546A"/>
                  </a:solidFill>
                  <a:latin typeface="Arial"/>
                  <a:ea typeface="Arial"/>
                  <a:cs typeface="Arial"/>
                  <a:sym typeface="Arial"/>
                </a:endParaRPr>
              </a:p>
            </p:txBody>
          </p:sp>
        </p:grpSp>
        <p:grpSp>
          <p:nvGrpSpPr>
            <p:cNvPr id="519" name="Group"/>
            <p:cNvGrpSpPr/>
            <p:nvPr/>
          </p:nvGrpSpPr>
          <p:grpSpPr>
            <a:xfrm>
              <a:off x="7705628" y="5438648"/>
              <a:ext cx="1655713" cy="1655712"/>
              <a:chOff x="0" y="0"/>
              <a:chExt cx="1655711" cy="1655711"/>
            </a:xfrm>
          </p:grpSpPr>
          <p:sp>
            <p:nvSpPr>
              <p:cNvPr id="517" name="Shape"/>
              <p:cNvSpPr/>
              <p:nvPr/>
            </p:nvSpPr>
            <p:spPr>
              <a:xfrm rot="8100000">
                <a:off x="242473" y="242473"/>
                <a:ext cx="1170766" cy="117076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gradFill flip="none" rotWithShape="1">
                <a:gsLst>
                  <a:gs pos="0">
                    <a:srgbClr val="005490"/>
                  </a:gs>
                  <a:gs pos="100000">
                    <a:srgbClr val="40B0FF"/>
                  </a:gs>
                </a:gsLst>
                <a:lin ang="10800000" scaled="0"/>
              </a:gradFill>
              <a:ln w="12700" cap="flat">
                <a:noFill/>
                <a:miter lim="400000"/>
              </a:ln>
              <a:effectLst/>
            </p:spPr>
            <p:txBody>
              <a:bodyPr wrap="square" lIns="65023" tIns="65023" rIns="65023" bIns="65023" numCol="1" anchor="ctr">
                <a:noAutofit/>
              </a:bodyPr>
              <a:lstStyle/>
              <a:p>
                <a:pPr defTabSz="975360">
                  <a:defRPr sz="1400" b="1" i="0">
                    <a:solidFill>
                      <a:srgbClr val="FFFFFF"/>
                    </a:solidFill>
                    <a:effectLst/>
                    <a:latin typeface="Arial"/>
                    <a:ea typeface="Arial"/>
                    <a:cs typeface="Arial"/>
                    <a:sym typeface="Arial"/>
                  </a:defRPr>
                </a:pPr>
                <a:endParaRPr/>
              </a:p>
            </p:txBody>
          </p:sp>
          <p:sp>
            <p:nvSpPr>
              <p:cNvPr id="518" name="Shape"/>
              <p:cNvSpPr/>
              <p:nvPr/>
            </p:nvSpPr>
            <p:spPr>
              <a:xfrm rot="13500000" flipH="1">
                <a:off x="359905" y="359906"/>
                <a:ext cx="935900" cy="93590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gradFill flip="none" rotWithShape="1">
                <a:gsLst>
                  <a:gs pos="0">
                    <a:srgbClr val="005490"/>
                  </a:gs>
                  <a:gs pos="100000">
                    <a:srgbClr val="E9E8E8"/>
                  </a:gs>
                </a:gsLst>
                <a:lin ang="10800000" scaled="0"/>
              </a:gradFill>
              <a:ln w="12700" cap="flat">
                <a:noFill/>
                <a:miter lim="400000"/>
              </a:ln>
              <a:effectLst/>
            </p:spPr>
            <p:txBody>
              <a:bodyPr wrap="square" lIns="65023" tIns="65023" rIns="65023" bIns="65023" numCol="1" anchor="ctr">
                <a:noAutofit/>
              </a:bodyPr>
              <a:lstStyle/>
              <a:p>
                <a:pPr defTabSz="975360">
                  <a:defRPr sz="1400" b="1" i="0">
                    <a:solidFill>
                      <a:srgbClr val="FFFFFF"/>
                    </a:solidFill>
                    <a:effectLst/>
                    <a:latin typeface="Arial"/>
                    <a:ea typeface="Arial"/>
                    <a:cs typeface="Arial"/>
                    <a:sym typeface="Arial"/>
                  </a:defRPr>
                </a:pPr>
                <a:endParaRPr/>
              </a:p>
            </p:txBody>
          </p:sp>
        </p:grpSp>
        <p:grpSp>
          <p:nvGrpSpPr>
            <p:cNvPr id="522" name="Group"/>
            <p:cNvGrpSpPr/>
            <p:nvPr/>
          </p:nvGrpSpPr>
          <p:grpSpPr>
            <a:xfrm>
              <a:off x="8150790" y="5903907"/>
              <a:ext cx="765389" cy="765389"/>
              <a:chOff x="0" y="0"/>
              <a:chExt cx="765387" cy="765387"/>
            </a:xfrm>
          </p:grpSpPr>
          <p:sp>
            <p:nvSpPr>
              <p:cNvPr id="520" name="Circle"/>
              <p:cNvSpPr/>
              <p:nvPr/>
            </p:nvSpPr>
            <p:spPr>
              <a:xfrm>
                <a:off x="-1" y="-1"/>
                <a:ext cx="765389" cy="765389"/>
              </a:xfrm>
              <a:prstGeom prst="ellipse">
                <a:avLst/>
              </a:prstGeom>
              <a:solidFill>
                <a:srgbClr val="FFFFFF"/>
              </a:solidFill>
              <a:ln w="3175" cap="flat">
                <a:solidFill>
                  <a:srgbClr val="000000"/>
                </a:solidFill>
                <a:prstDash val="solid"/>
                <a:miter lim="800000"/>
              </a:ln>
              <a:effectLst/>
            </p:spPr>
            <p:txBody>
              <a:bodyPr wrap="square" lIns="65023" tIns="65023" rIns="65023" bIns="65023" numCol="1" anchor="ctr">
                <a:noAutofit/>
              </a:bodyPr>
              <a:lstStyle/>
              <a:p>
                <a:pPr defTabSz="975360">
                  <a:defRPr sz="2400" i="0">
                    <a:solidFill>
                      <a:srgbClr val="000000"/>
                    </a:solidFill>
                    <a:effectLst/>
                    <a:latin typeface="Agency FB"/>
                    <a:ea typeface="Agency FB"/>
                    <a:cs typeface="Agency FB"/>
                    <a:sym typeface="Agency FB"/>
                  </a:defRPr>
                </a:pPr>
                <a:endParaRPr/>
              </a:p>
            </p:txBody>
          </p:sp>
          <p:sp>
            <p:nvSpPr>
              <p:cNvPr id="521" name="24"/>
              <p:cNvSpPr txBox="1"/>
              <p:nvPr/>
            </p:nvSpPr>
            <p:spPr>
              <a:xfrm>
                <a:off x="42283" y="50093"/>
                <a:ext cx="680821" cy="6652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ctr">
                <a:noAutofit/>
              </a:bodyPr>
              <a:lstStyle>
                <a:lvl1pPr defTabSz="975360">
                  <a:defRPr sz="3600" i="0">
                    <a:solidFill>
                      <a:srgbClr val="44546A"/>
                    </a:solidFill>
                    <a:latin typeface="Arial"/>
                    <a:ea typeface="Arial"/>
                    <a:cs typeface="Arial"/>
                    <a:sym typeface="Arial"/>
                  </a:defRPr>
                </a:lvl1pPr>
              </a:lstStyle>
              <a:p>
                <a:pPr>
                  <a:defRPr>
                    <a:solidFill>
                      <a:srgbClr val="000000"/>
                    </a:solidFill>
                    <a:effectLst/>
                    <a:latin typeface="Agency FB"/>
                    <a:ea typeface="Agency FB"/>
                    <a:cs typeface="Agency FB"/>
                    <a:sym typeface="Agency FB"/>
                  </a:defRPr>
                </a:pPr>
                <a:r>
                  <a:rPr>
                    <a:solidFill>
                      <a:srgbClr val="44546A"/>
                    </a:solidFill>
                    <a:latin typeface="Arial"/>
                    <a:ea typeface="Arial"/>
                    <a:cs typeface="Arial"/>
                    <a:sym typeface="Arial"/>
                  </a:rPr>
                  <a:t>24</a:t>
                </a:r>
              </a:p>
            </p:txBody>
          </p:sp>
        </p:grpSp>
        <p:sp>
          <p:nvSpPr>
            <p:cNvPr id="523" name="Essential trainings Course List…"/>
            <p:cNvSpPr txBox="1"/>
            <p:nvPr/>
          </p:nvSpPr>
          <p:spPr>
            <a:xfrm>
              <a:off x="2759812" y="364318"/>
              <a:ext cx="2296994" cy="12339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noAutofit/>
            </a:bodyPr>
            <a:lstStyle/>
            <a:p>
              <a:pPr algn="l" defTabSz="975360">
                <a:defRPr sz="2400" i="0">
                  <a:solidFill>
                    <a:srgbClr val="F6F5F4"/>
                  </a:solidFill>
                  <a:effectLst/>
                  <a:latin typeface="Agency FB"/>
                  <a:ea typeface="Agency FB"/>
                  <a:cs typeface="Agency FB"/>
                  <a:sym typeface="Agency FB"/>
                </a:defRPr>
              </a:pPr>
              <a:r>
                <a:rPr sz="1400">
                  <a:latin typeface="Arial"/>
                  <a:ea typeface="Arial"/>
                  <a:cs typeface="Arial"/>
                  <a:sym typeface="Arial"/>
                </a:rPr>
                <a:t>Essential trainings Course List</a:t>
              </a:r>
            </a:p>
            <a:p>
              <a:pPr algn="l" defTabSz="975360">
                <a:defRPr sz="2400" i="0">
                  <a:solidFill>
                    <a:srgbClr val="F6F5F4"/>
                  </a:solidFill>
                  <a:effectLst/>
                  <a:latin typeface="Agency FB"/>
                  <a:ea typeface="Agency FB"/>
                  <a:cs typeface="Agency FB"/>
                  <a:sym typeface="Agency FB"/>
                </a:defRPr>
              </a:pPr>
              <a:r>
                <a:rPr sz="1400">
                  <a:latin typeface="Arial"/>
                  <a:ea typeface="Arial"/>
                  <a:cs typeface="Arial"/>
                  <a:sym typeface="Arial"/>
                </a:rPr>
                <a:t>Goals and pre-assessment questionnaire</a:t>
              </a:r>
            </a:p>
            <a:p>
              <a:pPr algn="l" defTabSz="975360">
                <a:defRPr sz="2400" i="0">
                  <a:solidFill>
                    <a:srgbClr val="F6F5F4"/>
                  </a:solidFill>
                  <a:effectLst/>
                  <a:latin typeface="Agency FB"/>
                  <a:ea typeface="Agency FB"/>
                  <a:cs typeface="Agency FB"/>
                  <a:sym typeface="Agency FB"/>
                </a:defRPr>
              </a:pPr>
              <a:r>
                <a:rPr sz="1400">
                  <a:latin typeface="Arial"/>
                  <a:ea typeface="Arial"/>
                  <a:cs typeface="Arial"/>
                  <a:sym typeface="Arial"/>
                </a:rPr>
                <a:t>In-Service Exam</a:t>
              </a:r>
            </a:p>
          </p:txBody>
        </p:sp>
        <p:sp>
          <p:nvSpPr>
            <p:cNvPr id="524" name="Evaluation…"/>
            <p:cNvSpPr txBox="1"/>
            <p:nvPr/>
          </p:nvSpPr>
          <p:spPr>
            <a:xfrm>
              <a:off x="8284017" y="2933811"/>
              <a:ext cx="1745821" cy="109798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noAutofit/>
            </a:bodyPr>
            <a:lstStyle/>
            <a:p>
              <a:pPr algn="l" defTabSz="975360">
                <a:defRPr sz="2400" i="0">
                  <a:solidFill>
                    <a:srgbClr val="F6F5F4"/>
                  </a:solidFill>
                  <a:effectLst/>
                  <a:latin typeface="Agency FB"/>
                  <a:ea typeface="Agency FB"/>
                  <a:cs typeface="Agency FB"/>
                  <a:sym typeface="Agency FB"/>
                </a:defRPr>
              </a:pPr>
              <a:r>
                <a:rPr sz="1400">
                  <a:latin typeface="Arial"/>
                  <a:ea typeface="Arial"/>
                  <a:cs typeface="Arial"/>
                  <a:sym typeface="Arial"/>
                </a:rPr>
                <a:t>Evaluation</a:t>
              </a:r>
            </a:p>
            <a:p>
              <a:pPr algn="l" defTabSz="975360">
                <a:defRPr sz="2400" i="0">
                  <a:solidFill>
                    <a:srgbClr val="F6F5F4"/>
                  </a:solidFill>
                  <a:effectLst/>
                  <a:latin typeface="Agency FB"/>
                  <a:ea typeface="Agency FB"/>
                  <a:cs typeface="Agency FB"/>
                  <a:sym typeface="Agency FB"/>
                </a:defRPr>
              </a:pPr>
              <a:r>
                <a:rPr sz="1400">
                  <a:latin typeface="Arial"/>
                  <a:ea typeface="Arial"/>
                  <a:cs typeface="Arial"/>
                  <a:sym typeface="Arial"/>
                </a:rPr>
                <a:t>RCL</a:t>
              </a:r>
            </a:p>
            <a:p>
              <a:pPr algn="l" defTabSz="975360">
                <a:defRPr sz="2400" i="0">
                  <a:solidFill>
                    <a:srgbClr val="F6F5F4"/>
                  </a:solidFill>
                  <a:effectLst/>
                  <a:latin typeface="Agency FB"/>
                  <a:ea typeface="Agency FB"/>
                  <a:cs typeface="Agency FB"/>
                  <a:sym typeface="Agency FB"/>
                </a:defRPr>
              </a:pPr>
              <a:r>
                <a:rPr sz="1400">
                  <a:latin typeface="Arial"/>
                  <a:ea typeface="Arial"/>
                  <a:cs typeface="Arial"/>
                  <a:sym typeface="Arial"/>
                </a:rPr>
                <a:t>Mock-Boards</a:t>
              </a:r>
              <a:br>
                <a:rPr sz="1400">
                  <a:latin typeface="Arial"/>
                  <a:ea typeface="Arial"/>
                  <a:cs typeface="Arial"/>
                  <a:sym typeface="Arial"/>
                </a:rPr>
              </a:br>
              <a:r>
                <a:rPr sz="1400">
                  <a:latin typeface="Arial"/>
                  <a:ea typeface="Arial"/>
                  <a:cs typeface="Arial"/>
                  <a:sym typeface="Arial"/>
                </a:rPr>
                <a:t>P.A.T</a:t>
              </a:r>
            </a:p>
            <a:p>
              <a:pPr algn="l" defTabSz="975360">
                <a:defRPr sz="2400" i="0">
                  <a:solidFill>
                    <a:srgbClr val="F6F5F4"/>
                  </a:solidFill>
                  <a:effectLst/>
                  <a:latin typeface="Agency FB"/>
                  <a:ea typeface="Agency FB"/>
                  <a:cs typeface="Agency FB"/>
                  <a:sym typeface="Agency FB"/>
                </a:defRPr>
              </a:pPr>
              <a:endParaRPr sz="1400">
                <a:latin typeface="Arial"/>
                <a:ea typeface="Arial"/>
                <a:cs typeface="Arial"/>
                <a:sym typeface="Arial"/>
              </a:endParaRPr>
            </a:p>
          </p:txBody>
        </p:sp>
        <p:sp>
          <p:nvSpPr>
            <p:cNvPr id="525" name="Research…"/>
            <p:cNvSpPr txBox="1"/>
            <p:nvPr/>
          </p:nvSpPr>
          <p:spPr>
            <a:xfrm>
              <a:off x="720164" y="4030249"/>
              <a:ext cx="1741478" cy="83468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noAutofit/>
            </a:bodyPr>
            <a:lstStyle/>
            <a:p>
              <a:pPr algn="l" defTabSz="975360">
                <a:defRPr sz="2400" i="0">
                  <a:solidFill>
                    <a:srgbClr val="F6F5F4"/>
                  </a:solidFill>
                  <a:effectLst/>
                  <a:latin typeface="Agency FB"/>
                  <a:ea typeface="Agency FB"/>
                  <a:cs typeface="Agency FB"/>
                  <a:sym typeface="Agency FB"/>
                </a:defRPr>
              </a:pPr>
              <a:r>
                <a:rPr sz="1400">
                  <a:latin typeface="Arial"/>
                  <a:ea typeface="Arial"/>
                  <a:cs typeface="Arial"/>
                  <a:sym typeface="Arial"/>
                </a:rPr>
                <a:t>Research</a:t>
              </a:r>
            </a:p>
            <a:p>
              <a:pPr algn="l" defTabSz="975360">
                <a:defRPr sz="2400" i="0">
                  <a:solidFill>
                    <a:srgbClr val="F6F5F4"/>
                  </a:solidFill>
                  <a:effectLst/>
                  <a:latin typeface="Agency FB"/>
                  <a:ea typeface="Agency FB"/>
                  <a:cs typeface="Agency FB"/>
                  <a:sym typeface="Agency FB"/>
                </a:defRPr>
              </a:pPr>
              <a:r>
                <a:rPr sz="1400">
                  <a:latin typeface="Arial"/>
                  <a:ea typeface="Arial"/>
                  <a:cs typeface="Arial"/>
                  <a:sym typeface="Arial"/>
                </a:rPr>
                <a:t>Q &amp; A sessions</a:t>
              </a:r>
            </a:p>
          </p:txBody>
        </p:sp>
        <p:sp>
          <p:nvSpPr>
            <p:cNvPr id="526" name="Summative Evaluation…"/>
            <p:cNvSpPr txBox="1"/>
            <p:nvPr/>
          </p:nvSpPr>
          <p:spPr>
            <a:xfrm>
              <a:off x="8994440" y="6874898"/>
              <a:ext cx="2019964" cy="11779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noAutofit/>
            </a:bodyPr>
            <a:lstStyle/>
            <a:p>
              <a:pPr algn="l" defTabSz="975360">
                <a:defRPr sz="2400" i="0">
                  <a:solidFill>
                    <a:srgbClr val="F6F5F4"/>
                  </a:solidFill>
                  <a:effectLst/>
                  <a:latin typeface="Agency FB"/>
                  <a:ea typeface="Agency FB"/>
                  <a:cs typeface="Agency FB"/>
                  <a:sym typeface="Agency FB"/>
                </a:defRPr>
              </a:pPr>
              <a:r>
                <a:rPr sz="1400">
                  <a:latin typeface="Arial"/>
                  <a:ea typeface="Arial"/>
                  <a:cs typeface="Arial"/>
                  <a:sym typeface="Arial"/>
                </a:rPr>
                <a:t>Summative Evaluation</a:t>
              </a:r>
            </a:p>
            <a:p>
              <a:pPr algn="l" defTabSz="975360">
                <a:defRPr sz="2400" i="0">
                  <a:solidFill>
                    <a:srgbClr val="F6F5F4"/>
                  </a:solidFill>
                  <a:effectLst/>
                  <a:latin typeface="Agency FB"/>
                  <a:ea typeface="Agency FB"/>
                  <a:cs typeface="Agency FB"/>
                  <a:sym typeface="Agency FB"/>
                </a:defRPr>
              </a:pPr>
              <a:r>
                <a:rPr sz="1400">
                  <a:latin typeface="Arial"/>
                  <a:ea typeface="Arial"/>
                  <a:cs typeface="Arial"/>
                  <a:sym typeface="Arial"/>
                </a:rPr>
                <a:t>Exit Interview</a:t>
              </a:r>
            </a:p>
            <a:p>
              <a:pPr algn="l" defTabSz="975360">
                <a:defRPr sz="2400" i="0">
                  <a:solidFill>
                    <a:srgbClr val="F6F5F4"/>
                  </a:solidFill>
                  <a:effectLst/>
                  <a:latin typeface="Agency FB"/>
                  <a:ea typeface="Agency FB"/>
                  <a:cs typeface="Agency FB"/>
                  <a:sym typeface="Agency FB"/>
                </a:defRPr>
              </a:pPr>
              <a:r>
                <a:rPr sz="1400">
                  <a:latin typeface="Arial"/>
                  <a:ea typeface="Arial"/>
                  <a:cs typeface="Arial"/>
                  <a:sym typeface="Arial"/>
                </a:rPr>
                <a:t>Mock Board</a:t>
              </a:r>
            </a:p>
            <a:p>
              <a:pPr algn="l" defTabSz="975360">
                <a:defRPr sz="2400" i="0">
                  <a:solidFill>
                    <a:srgbClr val="F6F5F4"/>
                  </a:solidFill>
                  <a:effectLst/>
                  <a:latin typeface="Agency FB"/>
                  <a:ea typeface="Agency FB"/>
                  <a:cs typeface="Agency FB"/>
                  <a:sym typeface="Agency FB"/>
                </a:defRPr>
              </a:pPr>
              <a:r>
                <a:rPr sz="1400">
                  <a:latin typeface="Arial"/>
                  <a:ea typeface="Arial"/>
                  <a:cs typeface="Arial"/>
                  <a:sym typeface="Arial"/>
                </a:rPr>
                <a:t>RCL</a:t>
              </a:r>
            </a:p>
            <a:p>
              <a:pPr algn="l" defTabSz="975360">
                <a:defRPr sz="2400" i="0">
                  <a:solidFill>
                    <a:srgbClr val="F6F5F4"/>
                  </a:solidFill>
                  <a:effectLst/>
                  <a:latin typeface="Agency FB"/>
                  <a:ea typeface="Agency FB"/>
                  <a:cs typeface="Agency FB"/>
                  <a:sym typeface="Agency FB"/>
                </a:defRPr>
              </a:pPr>
              <a:r>
                <a:rPr sz="1400">
                  <a:latin typeface="Arial"/>
                  <a:ea typeface="Arial"/>
                  <a:cs typeface="Arial"/>
                  <a:sym typeface="Arial"/>
                </a:rPr>
                <a:t>P.A.T</a:t>
              </a:r>
            </a:p>
          </p:txBody>
        </p:sp>
        <p:sp>
          <p:nvSpPr>
            <p:cNvPr id="527" name="START"/>
            <p:cNvSpPr txBox="1"/>
            <p:nvPr/>
          </p:nvSpPr>
          <p:spPr>
            <a:xfrm rot="16200000">
              <a:off x="2098795" y="684175"/>
              <a:ext cx="820842" cy="35164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l" defTabSz="975360">
                <a:defRPr sz="1800" b="1" i="0">
                  <a:solidFill>
                    <a:srgbClr val="F6F5F4"/>
                  </a:solidFill>
                  <a:latin typeface="Arial"/>
                  <a:ea typeface="Arial"/>
                  <a:cs typeface="Arial"/>
                  <a:sym typeface="Arial"/>
                </a:defRPr>
              </a:lvl1pPr>
            </a:lstStyle>
            <a:p>
              <a:pPr>
                <a:defRPr>
                  <a:effectLst/>
                </a:defRPr>
              </a:pPr>
              <a:r>
                <a:t>START</a:t>
              </a:r>
            </a:p>
          </p:txBody>
        </p:sp>
        <p:sp>
          <p:nvSpPr>
            <p:cNvPr id="528" name="FINISH"/>
            <p:cNvSpPr txBox="1"/>
            <p:nvPr/>
          </p:nvSpPr>
          <p:spPr>
            <a:xfrm rot="16200000">
              <a:off x="8482255" y="7195933"/>
              <a:ext cx="939801" cy="35164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l" defTabSz="975360">
                <a:defRPr sz="1800" b="1" i="0">
                  <a:solidFill>
                    <a:srgbClr val="F6F5F4"/>
                  </a:solidFill>
                  <a:latin typeface="Arial"/>
                  <a:ea typeface="Arial"/>
                  <a:cs typeface="Arial"/>
                  <a:sym typeface="Arial"/>
                </a:defRPr>
              </a:lvl1pPr>
            </a:lstStyle>
            <a:p>
              <a:pPr>
                <a:defRPr sz="2400" b="0">
                  <a:effectLst/>
                  <a:latin typeface="Agency FB"/>
                  <a:ea typeface="Agency FB"/>
                  <a:cs typeface="Agency FB"/>
                  <a:sym typeface="Agency FB"/>
                </a:defRPr>
              </a:pPr>
              <a:r>
                <a:rPr sz="1800" b="1">
                  <a:latin typeface="Arial"/>
                  <a:ea typeface="Arial"/>
                  <a:cs typeface="Arial"/>
                  <a:sym typeface="Arial"/>
                </a:rPr>
                <a:t>FINISH</a:t>
              </a:r>
            </a:p>
          </p:txBody>
        </p:sp>
        <p:sp>
          <p:nvSpPr>
            <p:cNvPr id="529" name="Residency roadmap"/>
            <p:cNvSpPr txBox="1"/>
            <p:nvPr/>
          </p:nvSpPr>
          <p:spPr>
            <a:xfrm>
              <a:off x="935719" y="8091861"/>
              <a:ext cx="7802576" cy="939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lgn="l">
                <a:lnSpc>
                  <a:spcPct val="80000"/>
                </a:lnSpc>
                <a:defRPr sz="4800" b="1" i="0" cap="all" spc="384">
                  <a:solidFill>
                    <a:srgbClr val="F6F5F4"/>
                  </a:solidFill>
                  <a:effectLst>
                    <a:outerShdw blurRad="25400" dist="25400" dir="5520000" rotWithShape="0">
                      <a:srgbClr val="FFFFFF">
                        <a:alpha val="72000"/>
                      </a:srgbClr>
                    </a:outerShdw>
                  </a:effectLst>
                  <a:latin typeface="+mn-lt"/>
                  <a:ea typeface="+mn-ea"/>
                  <a:cs typeface="+mn-cs"/>
                  <a:sym typeface="Avenir Next"/>
                </a:defRPr>
              </a:lvl1pPr>
            </a:lstStyle>
            <a:p>
              <a:r>
                <a:t>Residency roadmap</a:t>
              </a:r>
            </a:p>
          </p:txBody>
        </p:sp>
        <p:sp>
          <p:nvSpPr>
            <p:cNvPr id="530" name="Evaluation…"/>
            <p:cNvSpPr txBox="1"/>
            <p:nvPr/>
          </p:nvSpPr>
          <p:spPr>
            <a:xfrm>
              <a:off x="6228643" y="965976"/>
              <a:ext cx="1745821" cy="117941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noAutofit/>
            </a:bodyPr>
            <a:lstStyle/>
            <a:p>
              <a:pPr algn="l" defTabSz="975360">
                <a:defRPr sz="2400" i="0">
                  <a:solidFill>
                    <a:srgbClr val="F6F5F4"/>
                  </a:solidFill>
                  <a:effectLst/>
                  <a:latin typeface="Agency FB"/>
                  <a:ea typeface="Agency FB"/>
                  <a:cs typeface="Agency FB"/>
                  <a:sym typeface="Agency FB"/>
                </a:defRPr>
              </a:pPr>
              <a:r>
                <a:rPr sz="1400">
                  <a:latin typeface="Arial"/>
                  <a:ea typeface="Arial"/>
                  <a:cs typeface="Arial"/>
                  <a:sym typeface="Arial"/>
                </a:rPr>
                <a:t>Evaluation</a:t>
              </a:r>
            </a:p>
            <a:p>
              <a:pPr algn="l" defTabSz="975360">
                <a:defRPr sz="2400" i="0">
                  <a:solidFill>
                    <a:srgbClr val="F6F5F4"/>
                  </a:solidFill>
                  <a:effectLst/>
                  <a:latin typeface="Agency FB"/>
                  <a:ea typeface="Agency FB"/>
                  <a:cs typeface="Agency FB"/>
                  <a:sym typeface="Agency FB"/>
                </a:defRPr>
              </a:pPr>
              <a:r>
                <a:rPr sz="1400">
                  <a:latin typeface="Arial"/>
                  <a:ea typeface="Arial"/>
                  <a:cs typeface="Arial"/>
                  <a:sym typeface="Arial"/>
                </a:rPr>
                <a:t>RCL</a:t>
              </a:r>
            </a:p>
            <a:p>
              <a:pPr algn="l" defTabSz="975360">
                <a:defRPr sz="2400" i="0">
                  <a:solidFill>
                    <a:srgbClr val="F6F5F4"/>
                  </a:solidFill>
                  <a:effectLst/>
                  <a:latin typeface="Agency FB"/>
                  <a:ea typeface="Agency FB"/>
                  <a:cs typeface="Agency FB"/>
                  <a:sym typeface="Agency FB"/>
                </a:defRPr>
              </a:pPr>
              <a:r>
                <a:rPr sz="1400">
                  <a:latin typeface="Arial"/>
                  <a:ea typeface="Arial"/>
                  <a:cs typeface="Arial"/>
                  <a:sym typeface="Arial"/>
                </a:rPr>
                <a:t>Self Appraisal</a:t>
              </a:r>
            </a:p>
            <a:p>
              <a:pPr algn="l" defTabSz="975360">
                <a:defRPr sz="2400" i="0">
                  <a:solidFill>
                    <a:srgbClr val="F6F5F4"/>
                  </a:solidFill>
                  <a:effectLst/>
                  <a:latin typeface="Agency FB"/>
                  <a:ea typeface="Agency FB"/>
                  <a:cs typeface="Agency FB"/>
                  <a:sym typeface="Agency FB"/>
                </a:defRPr>
              </a:pPr>
              <a:r>
                <a:rPr sz="1400">
                  <a:latin typeface="Arial"/>
                  <a:ea typeface="Arial"/>
                  <a:cs typeface="Arial"/>
                  <a:sym typeface="Arial"/>
                </a:rPr>
                <a:t>Mock-Boards</a:t>
              </a:r>
              <a:br>
                <a:rPr sz="1400">
                  <a:latin typeface="Arial"/>
                  <a:ea typeface="Arial"/>
                  <a:cs typeface="Arial"/>
                  <a:sym typeface="Arial"/>
                </a:rPr>
              </a:br>
              <a:r>
                <a:rPr sz="1400">
                  <a:latin typeface="Arial"/>
                  <a:ea typeface="Arial"/>
                  <a:cs typeface="Arial"/>
                  <a:sym typeface="Arial"/>
                </a:rPr>
                <a:t>P.A.T</a:t>
              </a:r>
            </a:p>
          </p:txBody>
        </p:sp>
        <p:sp>
          <p:nvSpPr>
            <p:cNvPr id="531" name="Annual Evaluation…"/>
            <p:cNvSpPr txBox="1"/>
            <p:nvPr/>
          </p:nvSpPr>
          <p:spPr>
            <a:xfrm>
              <a:off x="2354208" y="5946798"/>
              <a:ext cx="1745821" cy="939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noAutofit/>
            </a:bodyPr>
            <a:lstStyle/>
            <a:p>
              <a:pPr algn="l" defTabSz="975360">
                <a:defRPr sz="2400" i="0">
                  <a:solidFill>
                    <a:srgbClr val="F6F5F4"/>
                  </a:solidFill>
                  <a:effectLst/>
                  <a:latin typeface="Agency FB"/>
                  <a:ea typeface="Agency FB"/>
                  <a:cs typeface="Agency FB"/>
                  <a:sym typeface="Agency FB"/>
                </a:defRPr>
              </a:pPr>
              <a:r>
                <a:rPr sz="1400">
                  <a:latin typeface="Arial"/>
                  <a:ea typeface="Arial"/>
                  <a:cs typeface="Arial"/>
                  <a:sym typeface="Arial"/>
                </a:rPr>
                <a:t>Annual Evaluation</a:t>
              </a:r>
            </a:p>
            <a:p>
              <a:pPr algn="l" defTabSz="975360">
                <a:defRPr sz="2400" i="0">
                  <a:solidFill>
                    <a:srgbClr val="F6F5F4"/>
                  </a:solidFill>
                  <a:effectLst/>
                  <a:latin typeface="Agency FB"/>
                  <a:ea typeface="Agency FB"/>
                  <a:cs typeface="Agency FB"/>
                  <a:sym typeface="Agency FB"/>
                </a:defRPr>
              </a:pPr>
              <a:r>
                <a:rPr sz="1400">
                  <a:latin typeface="Arial"/>
                  <a:ea typeface="Arial"/>
                  <a:cs typeface="Arial"/>
                  <a:sym typeface="Arial"/>
                </a:rPr>
                <a:t>RCL</a:t>
              </a:r>
            </a:p>
            <a:p>
              <a:pPr algn="l" defTabSz="975360">
                <a:defRPr sz="2400" i="0">
                  <a:solidFill>
                    <a:srgbClr val="F6F5F4"/>
                  </a:solidFill>
                  <a:effectLst/>
                  <a:latin typeface="Agency FB"/>
                  <a:ea typeface="Agency FB"/>
                  <a:cs typeface="Agency FB"/>
                  <a:sym typeface="Agency FB"/>
                </a:defRPr>
              </a:pPr>
              <a:r>
                <a:rPr sz="1400">
                  <a:latin typeface="Arial"/>
                  <a:ea typeface="Arial"/>
                  <a:cs typeface="Arial"/>
                  <a:sym typeface="Arial"/>
                </a:rPr>
                <a:t>Mock-Boards</a:t>
              </a:r>
              <a:br>
                <a:rPr sz="1400">
                  <a:latin typeface="Arial"/>
                  <a:ea typeface="Arial"/>
                  <a:cs typeface="Arial"/>
                  <a:sym typeface="Arial"/>
                </a:rPr>
              </a:br>
              <a:r>
                <a:rPr sz="1400">
                  <a:latin typeface="Arial"/>
                  <a:ea typeface="Arial"/>
                  <a:cs typeface="Arial"/>
                  <a:sym typeface="Arial"/>
                </a:rPr>
                <a:t>P.A.T</a:t>
              </a:r>
            </a:p>
          </p:txBody>
        </p:sp>
        <p:grpSp>
          <p:nvGrpSpPr>
            <p:cNvPr id="534" name="Group"/>
            <p:cNvGrpSpPr/>
            <p:nvPr/>
          </p:nvGrpSpPr>
          <p:grpSpPr>
            <a:xfrm>
              <a:off x="6519819" y="4466043"/>
              <a:ext cx="1655713" cy="1655713"/>
              <a:chOff x="0" y="0"/>
              <a:chExt cx="1655711" cy="1655711"/>
            </a:xfrm>
          </p:grpSpPr>
          <p:sp>
            <p:nvSpPr>
              <p:cNvPr id="532" name="Shape"/>
              <p:cNvSpPr/>
              <p:nvPr/>
            </p:nvSpPr>
            <p:spPr>
              <a:xfrm rot="8100000">
                <a:off x="242473" y="242473"/>
                <a:ext cx="1170766" cy="117076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gradFill flip="none" rotWithShape="1">
                <a:gsLst>
                  <a:gs pos="0">
                    <a:srgbClr val="77943E"/>
                  </a:gs>
                  <a:gs pos="100000">
                    <a:srgbClr val="C3D69D"/>
                  </a:gs>
                </a:gsLst>
                <a:lin ang="10800000" scaled="0"/>
              </a:gradFill>
              <a:ln w="12700" cap="flat">
                <a:noFill/>
                <a:miter lim="400000"/>
              </a:ln>
              <a:effectLst/>
            </p:spPr>
            <p:txBody>
              <a:bodyPr wrap="square" lIns="65023" tIns="65023" rIns="65023" bIns="65023" numCol="1" anchor="ctr">
                <a:noAutofit/>
              </a:bodyPr>
              <a:lstStyle/>
              <a:p>
                <a:pPr defTabSz="975360">
                  <a:defRPr sz="1400" b="1" i="0">
                    <a:solidFill>
                      <a:srgbClr val="FFFFFF"/>
                    </a:solidFill>
                    <a:effectLst/>
                    <a:latin typeface="Arial"/>
                    <a:ea typeface="Arial"/>
                    <a:cs typeface="Arial"/>
                    <a:sym typeface="Arial"/>
                  </a:defRPr>
                </a:pPr>
                <a:endParaRPr/>
              </a:p>
            </p:txBody>
          </p:sp>
          <p:sp>
            <p:nvSpPr>
              <p:cNvPr id="533" name="Shape"/>
              <p:cNvSpPr/>
              <p:nvPr/>
            </p:nvSpPr>
            <p:spPr>
              <a:xfrm rot="13500000" flipH="1">
                <a:off x="359905" y="359906"/>
                <a:ext cx="935900" cy="93590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gradFill flip="none" rotWithShape="1">
                <a:gsLst>
                  <a:gs pos="0">
                    <a:srgbClr val="77943E"/>
                  </a:gs>
                  <a:gs pos="100000">
                    <a:srgbClr val="E9E8E8"/>
                  </a:gs>
                </a:gsLst>
                <a:lin ang="10800000" scaled="0"/>
              </a:gradFill>
              <a:ln w="12700" cap="flat">
                <a:noFill/>
                <a:miter lim="400000"/>
              </a:ln>
              <a:effectLst/>
            </p:spPr>
            <p:txBody>
              <a:bodyPr wrap="square" lIns="65023" tIns="65023" rIns="65023" bIns="65023" numCol="1" anchor="ctr">
                <a:noAutofit/>
              </a:bodyPr>
              <a:lstStyle/>
              <a:p>
                <a:pPr defTabSz="975360">
                  <a:defRPr sz="1400" b="1" i="0">
                    <a:solidFill>
                      <a:srgbClr val="FFFFFF"/>
                    </a:solidFill>
                    <a:effectLst/>
                    <a:latin typeface="Arial"/>
                    <a:ea typeface="Arial"/>
                    <a:cs typeface="Arial"/>
                    <a:sym typeface="Arial"/>
                  </a:defRPr>
                </a:pPr>
                <a:endParaRPr/>
              </a:p>
            </p:txBody>
          </p:sp>
        </p:grpSp>
        <p:grpSp>
          <p:nvGrpSpPr>
            <p:cNvPr id="537" name="Group"/>
            <p:cNvGrpSpPr/>
            <p:nvPr/>
          </p:nvGrpSpPr>
          <p:grpSpPr>
            <a:xfrm>
              <a:off x="6964981" y="4911205"/>
              <a:ext cx="765389" cy="765389"/>
              <a:chOff x="0" y="0"/>
              <a:chExt cx="765387" cy="765387"/>
            </a:xfrm>
          </p:grpSpPr>
          <p:sp>
            <p:nvSpPr>
              <p:cNvPr id="535" name="Circle"/>
              <p:cNvSpPr/>
              <p:nvPr/>
            </p:nvSpPr>
            <p:spPr>
              <a:xfrm>
                <a:off x="-1" y="-1"/>
                <a:ext cx="765389" cy="765389"/>
              </a:xfrm>
              <a:prstGeom prst="ellipse">
                <a:avLst/>
              </a:prstGeom>
              <a:solidFill>
                <a:srgbClr val="FFFFFF"/>
              </a:solidFill>
              <a:ln w="3175" cap="flat">
                <a:solidFill>
                  <a:srgbClr val="000000"/>
                </a:solidFill>
                <a:prstDash val="solid"/>
                <a:miter lim="800000"/>
              </a:ln>
              <a:effectLst/>
            </p:spPr>
            <p:txBody>
              <a:bodyPr wrap="square" lIns="65023" tIns="65023" rIns="65023" bIns="65023" numCol="1" anchor="ctr">
                <a:noAutofit/>
              </a:bodyPr>
              <a:lstStyle/>
              <a:p>
                <a:pPr defTabSz="975360">
                  <a:defRPr sz="2400" i="0">
                    <a:solidFill>
                      <a:srgbClr val="000000"/>
                    </a:solidFill>
                    <a:effectLst/>
                    <a:latin typeface="Arial"/>
                    <a:ea typeface="Arial"/>
                    <a:cs typeface="Arial"/>
                    <a:sym typeface="Arial"/>
                  </a:defRPr>
                </a:pPr>
                <a:endParaRPr/>
              </a:p>
            </p:txBody>
          </p:sp>
          <p:sp>
            <p:nvSpPr>
              <p:cNvPr id="536" name="21"/>
              <p:cNvSpPr txBox="1"/>
              <p:nvPr/>
            </p:nvSpPr>
            <p:spPr>
              <a:xfrm>
                <a:off x="42283" y="50094"/>
                <a:ext cx="680821" cy="6652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ctr">
                <a:noAutofit/>
              </a:bodyPr>
              <a:lstStyle>
                <a:lvl1pPr defTabSz="975360">
                  <a:defRPr sz="3600" i="0">
                    <a:solidFill>
                      <a:srgbClr val="44546A"/>
                    </a:solidFill>
                    <a:latin typeface="Arial"/>
                    <a:ea typeface="Arial"/>
                    <a:cs typeface="Arial"/>
                    <a:sym typeface="Arial"/>
                  </a:defRPr>
                </a:lvl1pPr>
              </a:lstStyle>
              <a:p>
                <a:pPr>
                  <a:defRPr>
                    <a:solidFill>
                      <a:srgbClr val="000000"/>
                    </a:solidFill>
                    <a:effectLst/>
                    <a:latin typeface="Agency FB"/>
                    <a:ea typeface="Agency FB"/>
                    <a:cs typeface="Agency FB"/>
                    <a:sym typeface="Agency FB"/>
                  </a:defRPr>
                </a:pPr>
                <a:r>
                  <a:rPr>
                    <a:solidFill>
                      <a:srgbClr val="44546A"/>
                    </a:solidFill>
                    <a:latin typeface="Arial"/>
                    <a:ea typeface="Arial"/>
                    <a:cs typeface="Arial"/>
                    <a:sym typeface="Arial"/>
                  </a:rPr>
                  <a:t>21</a:t>
                </a:r>
              </a:p>
            </p:txBody>
          </p:sp>
        </p:grpSp>
        <p:sp>
          <p:nvSpPr>
            <p:cNvPr id="538" name="In-Service…"/>
            <p:cNvSpPr txBox="1"/>
            <p:nvPr/>
          </p:nvSpPr>
          <p:spPr>
            <a:xfrm>
              <a:off x="5513750" y="5597204"/>
              <a:ext cx="1745821" cy="939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noAutofit/>
            </a:bodyPr>
            <a:lstStyle/>
            <a:p>
              <a:pPr algn="l" defTabSz="975360">
                <a:defRPr sz="2400" i="0">
                  <a:solidFill>
                    <a:srgbClr val="F6F5F4"/>
                  </a:solidFill>
                  <a:effectLst/>
                  <a:latin typeface="Agency FB"/>
                  <a:ea typeface="Agency FB"/>
                  <a:cs typeface="Agency FB"/>
                  <a:sym typeface="Agency FB"/>
                </a:defRPr>
              </a:pPr>
              <a:r>
                <a:rPr sz="1400">
                  <a:latin typeface="Arial"/>
                  <a:ea typeface="Arial"/>
                  <a:cs typeface="Arial"/>
                  <a:sym typeface="Arial"/>
                </a:rPr>
                <a:t>In-Service</a:t>
              </a:r>
            </a:p>
            <a:p>
              <a:pPr algn="l" defTabSz="975360">
                <a:defRPr sz="2400" i="0">
                  <a:solidFill>
                    <a:srgbClr val="F6F5F4"/>
                  </a:solidFill>
                  <a:effectLst/>
                  <a:latin typeface="Agency FB"/>
                  <a:ea typeface="Agency FB"/>
                  <a:cs typeface="Agency FB"/>
                  <a:sym typeface="Agency FB"/>
                </a:defRPr>
              </a:pPr>
              <a:r>
                <a:rPr sz="1400">
                  <a:latin typeface="Arial"/>
                  <a:ea typeface="Arial"/>
                  <a:cs typeface="Arial"/>
                  <a:sym typeface="Arial"/>
                </a:rPr>
                <a:t>QE</a:t>
              </a:r>
            </a:p>
            <a:p>
              <a:pPr algn="l" defTabSz="975360">
                <a:defRPr sz="2400" i="0">
                  <a:solidFill>
                    <a:srgbClr val="F6F5F4"/>
                  </a:solidFill>
                  <a:effectLst/>
                  <a:latin typeface="Agency FB"/>
                  <a:ea typeface="Agency FB"/>
                  <a:cs typeface="Agency FB"/>
                  <a:sym typeface="Agency FB"/>
                </a:defRPr>
              </a:pPr>
              <a:r>
                <a:rPr sz="1400">
                  <a:latin typeface="Arial"/>
                  <a:ea typeface="Arial"/>
                  <a:cs typeface="Arial"/>
                  <a:sym typeface="Arial"/>
                </a:rPr>
                <a:t>Research Poster</a:t>
              </a:r>
            </a:p>
          </p:txBody>
        </p:sp>
      </p:gr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41" name="Calibration and Tool Validation"/>
          <p:cNvSpPr txBox="1">
            <a:spLocks noGrp="1"/>
          </p:cNvSpPr>
          <p:nvPr>
            <p:ph type="title"/>
          </p:nvPr>
        </p:nvSpPr>
        <p:spPr>
          <a:prstGeom prst="rect">
            <a:avLst/>
          </a:prstGeom>
        </p:spPr>
        <p:txBody>
          <a:bodyPr/>
          <a:lstStyle>
            <a:lvl1pPr algn="ctr">
              <a:defRPr>
                <a:solidFill>
                  <a:srgbClr val="F6F5F4"/>
                </a:solidFill>
              </a:defRPr>
            </a:lvl1pPr>
          </a:lstStyle>
          <a:p>
            <a:r>
              <a:rPr dirty="0"/>
              <a:t>Calibration and Tool Validation</a:t>
            </a:r>
          </a:p>
        </p:txBody>
      </p:sp>
      <p:sp>
        <p:nvSpPr>
          <p:cNvPr id="542" name="Construct Validation (Structure)-Faculty Calibrations…"/>
          <p:cNvSpPr txBox="1">
            <a:spLocks noGrp="1"/>
          </p:cNvSpPr>
          <p:nvPr>
            <p:ph type="body" idx="1"/>
          </p:nvPr>
        </p:nvSpPr>
        <p:spPr>
          <a:xfrm>
            <a:off x="516119" y="2258726"/>
            <a:ext cx="11988919" cy="6658548"/>
          </a:xfrm>
          <a:prstGeom prst="rect">
            <a:avLst/>
          </a:prstGeom>
        </p:spPr>
        <p:txBody>
          <a:bodyPr>
            <a:normAutofit/>
          </a:bodyPr>
          <a:lstStyle/>
          <a:p>
            <a:pPr marL="426719" indent="-426719" defTabSz="560831">
              <a:spcBef>
                <a:spcPts val="3000"/>
              </a:spcBef>
              <a:defRPr sz="3648" b="1">
                <a:solidFill>
                  <a:srgbClr val="F6F5F4"/>
                </a:solidFill>
                <a:effectLst>
                  <a:outerShdw blurRad="24384" dist="24384" dir="5520000" rotWithShape="0">
                    <a:srgbClr val="FFFFFF">
                      <a:alpha val="71999"/>
                    </a:srgbClr>
                  </a:outerShdw>
                </a:effectLst>
                <a:latin typeface="+mn-lt"/>
                <a:ea typeface="+mn-ea"/>
                <a:cs typeface="+mn-cs"/>
                <a:sym typeface="Avenir Next"/>
              </a:defRPr>
            </a:pPr>
            <a:r>
              <a:rPr dirty="0"/>
              <a:t>Construct Validation (Structure)</a:t>
            </a:r>
            <a:r>
              <a:rPr lang="en-US" dirty="0"/>
              <a:t>: Faculty Calibration</a:t>
            </a:r>
            <a:endParaRPr dirty="0"/>
          </a:p>
          <a:p>
            <a:pPr marL="426719" indent="-426719" defTabSz="560831">
              <a:spcBef>
                <a:spcPts val="3000"/>
              </a:spcBef>
              <a:defRPr sz="3648" b="1">
                <a:solidFill>
                  <a:srgbClr val="F6F5F4"/>
                </a:solidFill>
                <a:effectLst>
                  <a:outerShdw blurRad="24384" dist="24384" dir="5520000" rotWithShape="0">
                    <a:srgbClr val="FFFFFF">
                      <a:alpha val="71999"/>
                    </a:srgbClr>
                  </a:outerShdw>
                </a:effectLst>
                <a:latin typeface="+mn-lt"/>
                <a:ea typeface="+mn-ea"/>
                <a:cs typeface="+mn-cs"/>
                <a:sym typeface="Avenir Next"/>
              </a:defRPr>
            </a:pPr>
            <a:r>
              <a:rPr dirty="0"/>
              <a:t>Content Validation</a:t>
            </a:r>
            <a:r>
              <a:rPr lang="en-US" dirty="0"/>
              <a:t> (Rubric): Faculty Calibration</a:t>
            </a:r>
            <a:endParaRPr dirty="0"/>
          </a:p>
          <a:p>
            <a:pPr marL="426719" indent="-426719" defTabSz="560831">
              <a:spcBef>
                <a:spcPts val="3000"/>
              </a:spcBef>
              <a:defRPr sz="3648" b="1">
                <a:solidFill>
                  <a:srgbClr val="F6F5F4"/>
                </a:solidFill>
                <a:effectLst>
                  <a:outerShdw blurRad="24384" dist="24384" dir="5520000" rotWithShape="0">
                    <a:srgbClr val="FFFFFF">
                      <a:alpha val="71999"/>
                    </a:srgbClr>
                  </a:outerShdw>
                </a:effectLst>
                <a:latin typeface="+mn-lt"/>
                <a:ea typeface="+mn-ea"/>
                <a:cs typeface="+mn-cs"/>
                <a:sym typeface="Avenir Next"/>
              </a:defRPr>
            </a:pPr>
            <a:r>
              <a:rPr dirty="0"/>
              <a:t>Inter-</a:t>
            </a:r>
            <a:r>
              <a:rPr lang="en-US" dirty="0"/>
              <a:t>E</a:t>
            </a:r>
            <a:r>
              <a:rPr dirty="0"/>
              <a:t>xaminer </a:t>
            </a:r>
            <a:r>
              <a:rPr lang="en-US" dirty="0"/>
              <a:t>C</a:t>
            </a:r>
            <a:r>
              <a:rPr dirty="0"/>
              <a:t>onsistency</a:t>
            </a:r>
            <a:r>
              <a:rPr lang="en-US" dirty="0"/>
              <a:t>: Constructive Feedback Guide</a:t>
            </a:r>
            <a:endParaRPr dirty="0"/>
          </a:p>
          <a:p>
            <a:pPr marL="426719" indent="-426719" defTabSz="560831">
              <a:spcBef>
                <a:spcPts val="3000"/>
              </a:spcBef>
              <a:defRPr sz="3648" b="1">
                <a:solidFill>
                  <a:srgbClr val="F6F5F4"/>
                </a:solidFill>
                <a:effectLst>
                  <a:outerShdw blurRad="24384" dist="24384" dir="5520000" rotWithShape="0">
                    <a:srgbClr val="FFFFFF">
                      <a:alpha val="71999"/>
                    </a:srgbClr>
                  </a:outerShdw>
                </a:effectLst>
                <a:latin typeface="+mn-lt"/>
                <a:ea typeface="+mn-ea"/>
                <a:cs typeface="+mn-cs"/>
                <a:sym typeface="Avenir Next"/>
              </a:defRPr>
            </a:pPr>
            <a:r>
              <a:rPr dirty="0"/>
              <a:t>Pilot </a:t>
            </a:r>
            <a:r>
              <a:rPr lang="en-US" dirty="0"/>
              <a:t>T</a:t>
            </a:r>
            <a:r>
              <a:rPr dirty="0"/>
              <a:t>esting</a:t>
            </a:r>
            <a:r>
              <a:rPr lang="en-US" dirty="0"/>
              <a:t>: Resident/Faculty Use in Clinic</a:t>
            </a:r>
          </a:p>
          <a:p>
            <a:pPr marL="426719" indent="-426719" defTabSz="560831">
              <a:spcBef>
                <a:spcPts val="3000"/>
              </a:spcBef>
              <a:defRPr sz="3648" b="1">
                <a:solidFill>
                  <a:srgbClr val="F6F5F4"/>
                </a:solidFill>
                <a:effectLst>
                  <a:outerShdw blurRad="24384" dist="24384" dir="5520000" rotWithShape="0">
                    <a:srgbClr val="FFFFFF">
                      <a:alpha val="71999"/>
                    </a:srgbClr>
                  </a:outerShdw>
                </a:effectLst>
                <a:latin typeface="+mn-lt"/>
                <a:ea typeface="+mn-ea"/>
                <a:cs typeface="+mn-cs"/>
                <a:sym typeface="Avenir Next"/>
              </a:defRPr>
            </a:pPr>
            <a:r>
              <a:rPr dirty="0"/>
              <a:t>Suggestions/Amendment</a:t>
            </a:r>
            <a:r>
              <a:rPr lang="en-US" dirty="0"/>
              <a:t>: Continual Feedback Process</a:t>
            </a:r>
            <a:endParaRPr dirty="0"/>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 name="Constructive Feedback"/>
          <p:cNvSpPr txBox="1"/>
          <p:nvPr/>
        </p:nvSpPr>
        <p:spPr>
          <a:xfrm>
            <a:off x="2227821" y="1555096"/>
            <a:ext cx="9410155" cy="110037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lnSpc>
                <a:spcPct val="80000"/>
              </a:lnSpc>
              <a:defRPr sz="3600" b="1" i="0" cap="all" spc="288">
                <a:solidFill>
                  <a:srgbClr val="F6F5F4"/>
                </a:solidFill>
                <a:latin typeface="+mn-lt"/>
                <a:ea typeface="+mn-ea"/>
                <a:cs typeface="+mn-cs"/>
                <a:sym typeface="Avenir Next"/>
              </a:defRPr>
            </a:lvl1pPr>
          </a:lstStyle>
          <a:p>
            <a:r>
              <a:t>Constructive Feedback</a:t>
            </a:r>
          </a:p>
        </p:txBody>
      </p:sp>
      <p:graphicFrame>
        <p:nvGraphicFramePr>
          <p:cNvPr id="545" name="Table"/>
          <p:cNvGraphicFramePr/>
          <p:nvPr/>
        </p:nvGraphicFramePr>
        <p:xfrm>
          <a:off x="424161" y="3244227"/>
          <a:ext cx="12064206" cy="5727228"/>
        </p:xfrm>
        <a:graphic>
          <a:graphicData uri="http://schemas.openxmlformats.org/drawingml/2006/table">
            <a:tbl>
              <a:tblPr>
                <a:tableStyleId>{33BA23B1-9221-436E-865A-0063620EA4FD}</a:tableStyleId>
              </a:tblPr>
              <a:tblGrid>
                <a:gridCol w="2917610">
                  <a:extLst>
                    <a:ext uri="{9D8B030D-6E8A-4147-A177-3AD203B41FA5}">
                      <a16:colId xmlns:a16="http://schemas.microsoft.com/office/drawing/2014/main" val="20000"/>
                    </a:ext>
                  </a:extLst>
                </a:gridCol>
                <a:gridCol w="9146596">
                  <a:extLst>
                    <a:ext uri="{9D8B030D-6E8A-4147-A177-3AD203B41FA5}">
                      <a16:colId xmlns:a16="http://schemas.microsoft.com/office/drawing/2014/main" val="20001"/>
                    </a:ext>
                  </a:extLst>
                </a:gridCol>
              </a:tblGrid>
              <a:tr h="2712877">
                <a:tc>
                  <a:txBody>
                    <a:bodyPr/>
                    <a:lstStyle/>
                    <a:p>
                      <a:pPr algn="l" defTabSz="457200">
                        <a:spcBef>
                          <a:spcPts val="200"/>
                        </a:spcBef>
                        <a:defRPr sz="3600" cap="none">
                          <a:effectLst>
                            <a:outerShdw blurRad="25400" dist="12700" dir="15780000" rotWithShape="0">
                              <a:srgbClr val="191919">
                                <a:alpha val="50000"/>
                              </a:srgbClr>
                            </a:outerShdw>
                          </a:effectLst>
                          <a:latin typeface="Arial"/>
                          <a:ea typeface="Arial"/>
                          <a:cs typeface="Arial"/>
                          <a:sym typeface="Arial"/>
                        </a:defRPr>
                      </a:pPr>
                      <a:r>
                        <a:t>Purpose:</a:t>
                      </a:r>
                    </a:p>
                  </a:txBody>
                  <a:tcPr marL="63500" marR="63500" marT="0" marB="0" anchor="ctr" horzOverflow="overflow">
                    <a:lnL w="6350">
                      <a:solidFill>
                        <a:srgbClr val="E0E0E0"/>
                      </a:solidFill>
                      <a:miter lim="400000"/>
                    </a:lnL>
                    <a:lnR w="6350">
                      <a:solidFill>
                        <a:srgbClr val="E0E0E0"/>
                      </a:solidFill>
                      <a:miter lim="400000"/>
                    </a:lnR>
                    <a:lnT w="6350">
                      <a:solidFill>
                        <a:srgbClr val="E0E0E0"/>
                      </a:solidFill>
                      <a:miter lim="400000"/>
                    </a:lnT>
                    <a:lnB w="6350">
                      <a:solidFill>
                        <a:srgbClr val="E0E0E0"/>
                      </a:solidFill>
                      <a:miter lim="400000"/>
                    </a:lnB>
                  </a:tcPr>
                </a:tc>
                <a:tc>
                  <a:txBody>
                    <a:bodyPr/>
                    <a:lstStyle/>
                    <a:p>
                      <a:pPr algn="l" defTabSz="457200">
                        <a:spcBef>
                          <a:spcPts val="200"/>
                        </a:spcBef>
                        <a:defRPr sz="3600" cap="none">
                          <a:effectLst>
                            <a:outerShdw blurRad="25400" dist="12700" dir="15780000" rotWithShape="0">
                              <a:srgbClr val="191919">
                                <a:alpha val="50000"/>
                              </a:srgbClr>
                            </a:outerShdw>
                          </a:effectLst>
                          <a:latin typeface="Arial"/>
                          <a:ea typeface="Arial"/>
                          <a:cs typeface="Arial"/>
                          <a:sym typeface="Arial"/>
                        </a:defRPr>
                      </a:pPr>
                      <a:r>
                        <a:t>To maximize student learning in a way that facilitates corrections and improvements.</a:t>
                      </a:r>
                    </a:p>
                  </a:txBody>
                  <a:tcPr marL="63500" marR="63500" marT="0" marB="0" anchor="ctr" horzOverflow="overflow">
                    <a:lnL w="6350">
                      <a:solidFill>
                        <a:srgbClr val="E0E0E0"/>
                      </a:solidFill>
                      <a:miter lim="400000"/>
                    </a:lnL>
                    <a:lnR w="6350">
                      <a:solidFill>
                        <a:srgbClr val="E0E0E0"/>
                      </a:solidFill>
                      <a:miter lim="400000"/>
                    </a:lnR>
                    <a:lnT w="6350">
                      <a:solidFill>
                        <a:srgbClr val="E0E0E0"/>
                      </a:solidFill>
                      <a:miter lim="400000"/>
                    </a:lnT>
                    <a:lnB w="6350">
                      <a:solidFill>
                        <a:srgbClr val="E0E0E0"/>
                      </a:solidFill>
                      <a:miter lim="400000"/>
                    </a:lnB>
                  </a:tcPr>
                </a:tc>
                <a:extLst>
                  <a:ext uri="{0D108BD9-81ED-4DB2-BD59-A6C34878D82A}">
                    <a16:rowId xmlns:a16="http://schemas.microsoft.com/office/drawing/2014/main" val="10000"/>
                  </a:ext>
                </a:extLst>
              </a:tr>
              <a:tr h="3014351">
                <a:tc>
                  <a:txBody>
                    <a:bodyPr/>
                    <a:lstStyle/>
                    <a:p>
                      <a:pPr algn="l" defTabSz="457200">
                        <a:spcBef>
                          <a:spcPts val="200"/>
                        </a:spcBef>
                        <a:defRPr sz="3600" cap="none">
                          <a:effectLst>
                            <a:outerShdw blurRad="25400" dist="12700" dir="15780000" rotWithShape="0">
                              <a:srgbClr val="191919">
                                <a:alpha val="50000"/>
                              </a:srgbClr>
                            </a:outerShdw>
                          </a:effectLst>
                          <a:latin typeface="Arial"/>
                          <a:ea typeface="Arial"/>
                          <a:cs typeface="Arial"/>
                          <a:sym typeface="Arial"/>
                        </a:defRPr>
                      </a:pPr>
                      <a:r>
                        <a:t>Key elements:</a:t>
                      </a:r>
                    </a:p>
                  </a:txBody>
                  <a:tcPr marL="63500" marR="63500" marT="0" marB="0" anchor="ctr" horzOverflow="overflow">
                    <a:lnL w="6350">
                      <a:solidFill>
                        <a:srgbClr val="E0E0E0"/>
                      </a:solidFill>
                      <a:miter lim="400000"/>
                    </a:lnL>
                    <a:lnR w="6350">
                      <a:solidFill>
                        <a:srgbClr val="E0E0E0"/>
                      </a:solidFill>
                      <a:miter lim="400000"/>
                    </a:lnR>
                    <a:lnT w="6350">
                      <a:solidFill>
                        <a:srgbClr val="E0E0E0"/>
                      </a:solidFill>
                      <a:miter lim="400000"/>
                    </a:lnT>
                    <a:lnB w="6350">
                      <a:solidFill>
                        <a:srgbClr val="E0E0E0"/>
                      </a:solidFill>
                      <a:miter lim="400000"/>
                    </a:lnB>
                  </a:tcPr>
                </a:tc>
                <a:tc>
                  <a:txBody>
                    <a:bodyPr/>
                    <a:lstStyle/>
                    <a:p>
                      <a:pPr algn="l" defTabSz="457200">
                        <a:spcBef>
                          <a:spcPts val="200"/>
                        </a:spcBef>
                        <a:defRPr sz="3600" cap="none">
                          <a:solidFill>
                            <a:srgbClr val="F6F5F4"/>
                          </a:solidFill>
                          <a:effectLst>
                            <a:outerShdw blurRad="25400" dist="12700" dir="15780000" rotWithShape="0">
                              <a:srgbClr val="191919">
                                <a:alpha val="50000"/>
                              </a:srgbClr>
                            </a:outerShdw>
                          </a:effectLst>
                          <a:latin typeface="Arial"/>
                          <a:ea typeface="Arial"/>
                          <a:cs typeface="Arial"/>
                          <a:sym typeface="Arial"/>
                        </a:defRPr>
                      </a:pPr>
                      <a:r>
                        <a:t>| Timely | Specific | Encouraging | Purposeful | Relevant | Tailored | Factual | Descriptive |</a:t>
                      </a:r>
                    </a:p>
                  </a:txBody>
                  <a:tcPr marL="63500" marR="63500" marT="0" marB="0" anchor="ctr" horzOverflow="overflow">
                    <a:lnL w="6350">
                      <a:solidFill>
                        <a:srgbClr val="E0E0E0"/>
                      </a:solidFill>
                      <a:miter lim="400000"/>
                    </a:lnL>
                    <a:lnR w="6350">
                      <a:solidFill>
                        <a:srgbClr val="E0E0E0"/>
                      </a:solidFill>
                      <a:miter lim="400000"/>
                    </a:lnR>
                    <a:lnT w="6350">
                      <a:solidFill>
                        <a:srgbClr val="E0E0E0"/>
                      </a:solidFill>
                      <a:miter lim="400000"/>
                    </a:lnT>
                    <a:lnB w="6350">
                      <a:solidFill>
                        <a:srgbClr val="E0E0E0"/>
                      </a:solidFill>
                      <a:miter lim="400000"/>
                    </a:lnB>
                  </a:tcPr>
                </a:tc>
                <a:extLst>
                  <a:ext uri="{0D108BD9-81ED-4DB2-BD59-A6C34878D82A}">
                    <a16:rowId xmlns:a16="http://schemas.microsoft.com/office/drawing/2014/main" val="10001"/>
                  </a:ext>
                </a:extLst>
              </a:tr>
            </a:tbl>
          </a:graphicData>
        </a:graphic>
      </p:graphicFrame>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7" name="Table"/>
          <p:cNvGraphicFramePr/>
          <p:nvPr/>
        </p:nvGraphicFramePr>
        <p:xfrm>
          <a:off x="967027" y="627226"/>
          <a:ext cx="11647246" cy="8517289"/>
        </p:xfrm>
        <a:graphic>
          <a:graphicData uri="http://schemas.openxmlformats.org/drawingml/2006/table">
            <a:tbl>
              <a:tblPr>
                <a:tableStyleId>{4C3C2611-4C71-4FC5-86AE-919BDF0F9419}</a:tableStyleId>
              </a:tblPr>
              <a:tblGrid>
                <a:gridCol w="681472">
                  <a:extLst>
                    <a:ext uri="{9D8B030D-6E8A-4147-A177-3AD203B41FA5}">
                      <a16:colId xmlns:a16="http://schemas.microsoft.com/office/drawing/2014/main" val="20000"/>
                    </a:ext>
                  </a:extLst>
                </a:gridCol>
                <a:gridCol w="2348316">
                  <a:extLst>
                    <a:ext uri="{9D8B030D-6E8A-4147-A177-3AD203B41FA5}">
                      <a16:colId xmlns:a16="http://schemas.microsoft.com/office/drawing/2014/main" val="20001"/>
                    </a:ext>
                  </a:extLst>
                </a:gridCol>
                <a:gridCol w="8617458">
                  <a:extLst>
                    <a:ext uri="{9D8B030D-6E8A-4147-A177-3AD203B41FA5}">
                      <a16:colId xmlns:a16="http://schemas.microsoft.com/office/drawing/2014/main" val="20002"/>
                    </a:ext>
                  </a:extLst>
                </a:gridCol>
              </a:tblGrid>
              <a:tr h="1219470">
                <a:tc>
                  <a:txBody>
                    <a:bodyPr/>
                    <a:lstStyle/>
                    <a:p>
                      <a:pPr>
                        <a:defRPr sz="2400" b="0" cap="none">
                          <a:effectLst>
                            <a:outerShdw blurRad="25400" dist="25400" dir="5520000" rotWithShape="0">
                              <a:srgbClr val="FFFFFF">
                                <a:alpha val="72000"/>
                              </a:srgbClr>
                            </a:outerShdw>
                          </a:effectLst>
                          <a:sym typeface="Avenir Next Demi Bold"/>
                        </a:defRPr>
                      </a:pPr>
                      <a:endParaRPr/>
                    </a:p>
                  </a:txBody>
                  <a:tcPr marL="50800" marR="50800" marT="50800" marB="50800" anchor="ctr" horzOverflow="overflow">
                    <a:lnL w="12700">
                      <a:solidFill>
                        <a:srgbClr val="514F48">
                          <a:alpha val="80000"/>
                        </a:srgbClr>
                      </a:solidFill>
                      <a:miter lim="400000"/>
                    </a:lnL>
                    <a:lnT w="12700">
                      <a:solidFill>
                        <a:srgbClr val="514F48">
                          <a:alpha val="80000"/>
                        </a:srgbClr>
                      </a:solidFill>
                      <a:miter lim="400000"/>
                    </a:lnT>
                    <a:lnB w="6350">
                      <a:solidFill>
                        <a:srgbClr val="E0E0E0"/>
                      </a:solidFill>
                      <a:miter lim="400000"/>
                    </a:lnB>
                  </a:tcPr>
                </a:tc>
                <a:tc>
                  <a:txBody>
                    <a:bodyPr/>
                    <a:lstStyle/>
                    <a:p>
                      <a:pPr>
                        <a:defRPr sz="2400" b="0" cap="none">
                          <a:effectLst>
                            <a:outerShdw blurRad="25400" dist="25400" dir="5520000" rotWithShape="0">
                              <a:srgbClr val="FFFFFF">
                                <a:alpha val="72000"/>
                              </a:srgbClr>
                            </a:outerShdw>
                          </a:effectLst>
                          <a:sym typeface="Avenir Next Demi Bold"/>
                        </a:defRPr>
                      </a:pPr>
                      <a:endParaRPr/>
                    </a:p>
                  </a:txBody>
                  <a:tcPr marL="50800" marR="50800" marT="50800" marB="50800" anchor="ctr" horzOverflow="overflow">
                    <a:lnR w="6350">
                      <a:solidFill>
                        <a:srgbClr val="E0E0E0"/>
                      </a:solidFill>
                      <a:miter lim="400000"/>
                    </a:lnR>
                    <a:lnT w="12700">
                      <a:solidFill>
                        <a:srgbClr val="514F48">
                          <a:alpha val="80000"/>
                        </a:srgbClr>
                      </a:solidFill>
                      <a:miter lim="400000"/>
                    </a:lnT>
                    <a:lnB w="6350">
                      <a:solidFill>
                        <a:srgbClr val="E0E0E0"/>
                      </a:solidFill>
                      <a:miter lim="400000"/>
                    </a:lnB>
                  </a:tcPr>
                </a:tc>
                <a:tc>
                  <a:txBody>
                    <a:bodyPr/>
                    <a:lstStyle/>
                    <a:p>
                      <a:pPr defTabSz="457200">
                        <a:spcBef>
                          <a:spcPts val="200"/>
                        </a:spcBef>
                        <a:defRPr sz="3700" cap="none">
                          <a:effectLst>
                            <a:outerShdw blurRad="25400" dist="25400" dir="5520000" rotWithShape="0">
                              <a:srgbClr val="FFFFFF">
                                <a:alpha val="72000"/>
                              </a:srgbClr>
                            </a:outerShdw>
                          </a:effectLst>
                          <a:latin typeface="Arial"/>
                          <a:ea typeface="Arial"/>
                          <a:cs typeface="Arial"/>
                          <a:sym typeface="Arial"/>
                        </a:defRPr>
                      </a:pPr>
                      <a:r>
                        <a:t>Steps to follow when discussing the P.A.T.</a:t>
                      </a:r>
                    </a:p>
                  </a:txBody>
                  <a:tcPr marL="36830" marR="73025" marT="73025" marB="36830" horzOverflow="overflow">
                    <a:lnL w="6350">
                      <a:solidFill>
                        <a:srgbClr val="E0E0E0"/>
                      </a:solidFill>
                      <a:miter lim="400000"/>
                    </a:lnL>
                    <a:lnR w="6350">
                      <a:solidFill>
                        <a:srgbClr val="E0E0E0"/>
                      </a:solidFill>
                      <a:miter lim="400000"/>
                    </a:lnR>
                    <a:lnT w="6350">
                      <a:solidFill>
                        <a:srgbClr val="E0E0E0"/>
                      </a:solidFill>
                      <a:miter lim="400000"/>
                    </a:lnT>
                    <a:lnB w="6350">
                      <a:solidFill>
                        <a:srgbClr val="E0E0E0"/>
                      </a:solidFill>
                      <a:miter lim="400000"/>
                    </a:lnB>
                    <a:solidFill>
                      <a:srgbClr val="E2EAF4"/>
                    </a:solidFill>
                  </a:tcPr>
                </a:tc>
                <a:extLst>
                  <a:ext uri="{0D108BD9-81ED-4DB2-BD59-A6C34878D82A}">
                    <a16:rowId xmlns:a16="http://schemas.microsoft.com/office/drawing/2014/main" val="10000"/>
                  </a:ext>
                </a:extLst>
              </a:tr>
              <a:tr h="1822971">
                <a:tc>
                  <a:txBody>
                    <a:bodyPr/>
                    <a:lstStyle/>
                    <a:p>
                      <a:pPr algn="l" defTabSz="457200">
                        <a:spcBef>
                          <a:spcPts val="200"/>
                        </a:spcBef>
                        <a:defRPr sz="1700" cap="none">
                          <a:solidFill>
                            <a:srgbClr val="F6F5F4"/>
                          </a:solidFill>
                          <a:effectLst>
                            <a:outerShdw blurRad="25400" dist="25400" dir="5520000" rotWithShape="0">
                              <a:srgbClr val="FFFFFF">
                                <a:alpha val="72000"/>
                              </a:srgbClr>
                            </a:outerShdw>
                          </a:effectLst>
                          <a:latin typeface="Arial"/>
                          <a:ea typeface="Arial"/>
                          <a:cs typeface="Arial"/>
                          <a:sym typeface="Arial"/>
                        </a:defRPr>
                      </a:pPr>
                      <a:r>
                        <a:t>1</a:t>
                      </a:r>
                    </a:p>
                  </a:txBody>
                  <a:tcPr marL="36830" marR="73025" marT="73025" marB="36830" horzOverflow="overflow">
                    <a:lnL w="6350">
                      <a:solidFill>
                        <a:srgbClr val="E0E0E0"/>
                      </a:solidFill>
                      <a:miter lim="400000"/>
                    </a:lnL>
                    <a:lnR w="6350">
                      <a:solidFill>
                        <a:srgbClr val="E0E0E0"/>
                      </a:solidFill>
                      <a:miter lim="400000"/>
                    </a:lnR>
                    <a:lnT w="6350">
                      <a:solidFill>
                        <a:srgbClr val="E0E0E0"/>
                      </a:solidFill>
                      <a:miter lim="400000"/>
                    </a:lnT>
                    <a:lnB w="6350">
                      <a:solidFill>
                        <a:srgbClr val="E0E0E0"/>
                      </a:solidFill>
                      <a:miter lim="400000"/>
                    </a:lnB>
                  </a:tcPr>
                </a:tc>
                <a:tc>
                  <a:txBody>
                    <a:bodyPr/>
                    <a:lstStyle/>
                    <a:p>
                      <a:pPr algn="l" defTabSz="457200">
                        <a:spcBef>
                          <a:spcPts val="200"/>
                        </a:spcBef>
                        <a:defRPr sz="2500" cap="none">
                          <a:solidFill>
                            <a:srgbClr val="F6F5F4"/>
                          </a:solidFill>
                          <a:effectLst>
                            <a:outerShdw blurRad="25400" dist="25400" dir="5520000" rotWithShape="0">
                              <a:srgbClr val="FFFFFF">
                                <a:alpha val="72000"/>
                              </a:srgbClr>
                            </a:outerShdw>
                          </a:effectLst>
                          <a:latin typeface="Arial"/>
                          <a:ea typeface="Arial"/>
                          <a:cs typeface="Arial"/>
                          <a:sym typeface="Arial"/>
                        </a:defRPr>
                      </a:pPr>
                      <a:r>
                        <a:t>Listen.</a:t>
                      </a:r>
                    </a:p>
                  </a:txBody>
                  <a:tcPr marL="63500" marR="63500" marT="0" marB="0" horzOverflow="overflow">
                    <a:lnL w="6350">
                      <a:solidFill>
                        <a:srgbClr val="E0E0E0"/>
                      </a:solidFill>
                      <a:miter lim="400000"/>
                    </a:lnL>
                    <a:lnR w="6350">
                      <a:solidFill>
                        <a:srgbClr val="E0E0E0"/>
                      </a:solidFill>
                      <a:miter lim="400000"/>
                    </a:lnR>
                    <a:lnT w="6350">
                      <a:solidFill>
                        <a:srgbClr val="E0E0E0"/>
                      </a:solidFill>
                      <a:miter lim="400000"/>
                    </a:lnT>
                    <a:lnB w="6350">
                      <a:solidFill>
                        <a:srgbClr val="E0E0E0"/>
                      </a:solidFill>
                      <a:miter lim="400000"/>
                    </a:lnB>
                  </a:tcPr>
                </a:tc>
                <a:tc>
                  <a:txBody>
                    <a:bodyPr/>
                    <a:lstStyle/>
                    <a:p>
                      <a:pPr marL="457200" indent="-228600" algn="l" defTabSz="457200">
                        <a:spcBef>
                          <a:spcPts val="200"/>
                        </a:spcBef>
                        <a:defRPr sz="2600" b="0" cap="none">
                          <a:solidFill>
                            <a:srgbClr val="F6F5F4"/>
                          </a:solidFill>
                          <a:effectLst>
                            <a:outerShdw blurRad="25400" dist="25400" dir="5520000" rotWithShape="0">
                              <a:srgbClr val="FFFFFF">
                                <a:alpha val="72000"/>
                              </a:srgbClr>
                            </a:outerShdw>
                          </a:effectLst>
                          <a:latin typeface="Arial"/>
                          <a:ea typeface="Arial"/>
                          <a:cs typeface="Arial"/>
                          <a:sym typeface="Arial"/>
                        </a:defRPr>
                      </a:pPr>
                      <a:r>
                        <a:rPr>
                          <a:latin typeface="Symbol"/>
                          <a:ea typeface="Symbol"/>
                          <a:cs typeface="Symbol"/>
                          <a:sym typeface="Symbol"/>
                        </a:rPr>
                        <a:t>·	</a:t>
                      </a:r>
                      <a:r>
                        <a:t>Ask the resident to describe what he/she did well and did not do well.</a:t>
                      </a:r>
                    </a:p>
                    <a:p>
                      <a:pPr marL="457200" indent="-228600" algn="l" defTabSz="457200">
                        <a:spcBef>
                          <a:spcPts val="200"/>
                        </a:spcBef>
                        <a:defRPr sz="2600" b="0" cap="none">
                          <a:solidFill>
                            <a:srgbClr val="F6F5F4"/>
                          </a:solidFill>
                          <a:effectLst>
                            <a:outerShdw blurRad="25400" dist="25400" dir="5520000" rotWithShape="0">
                              <a:srgbClr val="FFFFFF">
                                <a:alpha val="72000"/>
                              </a:srgbClr>
                            </a:outerShdw>
                          </a:effectLst>
                          <a:latin typeface="Arial"/>
                          <a:ea typeface="Arial"/>
                          <a:cs typeface="Arial"/>
                          <a:sym typeface="Arial"/>
                        </a:defRPr>
                      </a:pPr>
                      <a:r>
                        <a:rPr>
                          <a:latin typeface="Symbol"/>
                          <a:ea typeface="Symbol"/>
                          <a:cs typeface="Symbol"/>
                          <a:sym typeface="Symbol"/>
                        </a:rPr>
                        <a:t>·	</a:t>
                      </a:r>
                      <a:r>
                        <a:t>Ask the resident how it may have affected the clinical procedure.</a:t>
                      </a:r>
                    </a:p>
                  </a:txBody>
                  <a:tcPr marL="63500" marR="63500" marT="0" marB="0" horzOverflow="overflow">
                    <a:lnL w="6350">
                      <a:solidFill>
                        <a:srgbClr val="E0E0E0"/>
                      </a:solidFill>
                      <a:miter lim="400000"/>
                    </a:lnL>
                    <a:lnR w="6350">
                      <a:solidFill>
                        <a:srgbClr val="E0E0E0"/>
                      </a:solidFill>
                      <a:miter lim="400000"/>
                    </a:lnR>
                    <a:lnT w="6350">
                      <a:solidFill>
                        <a:srgbClr val="E0E0E0"/>
                      </a:solidFill>
                      <a:miter lim="400000"/>
                    </a:lnT>
                    <a:lnB w="6350">
                      <a:solidFill>
                        <a:srgbClr val="E0E0E0"/>
                      </a:solidFill>
                      <a:miter lim="400000"/>
                    </a:lnB>
                  </a:tcPr>
                </a:tc>
                <a:extLst>
                  <a:ext uri="{0D108BD9-81ED-4DB2-BD59-A6C34878D82A}">
                    <a16:rowId xmlns:a16="http://schemas.microsoft.com/office/drawing/2014/main" val="10001"/>
                  </a:ext>
                </a:extLst>
              </a:tr>
              <a:tr h="1572704">
                <a:tc>
                  <a:txBody>
                    <a:bodyPr/>
                    <a:lstStyle/>
                    <a:p>
                      <a:pPr algn="l" defTabSz="457200">
                        <a:spcBef>
                          <a:spcPts val="200"/>
                        </a:spcBef>
                        <a:defRPr sz="1700" cap="none">
                          <a:solidFill>
                            <a:srgbClr val="F6F5F4"/>
                          </a:solidFill>
                          <a:effectLst>
                            <a:outerShdw blurRad="25400" dist="25400" dir="5520000" rotWithShape="0">
                              <a:srgbClr val="FFFFFF">
                                <a:alpha val="72000"/>
                              </a:srgbClr>
                            </a:outerShdw>
                          </a:effectLst>
                          <a:latin typeface="Arial"/>
                          <a:ea typeface="Arial"/>
                          <a:cs typeface="Arial"/>
                          <a:sym typeface="Arial"/>
                        </a:defRPr>
                      </a:pPr>
                      <a:r>
                        <a:t>2</a:t>
                      </a:r>
                    </a:p>
                  </a:txBody>
                  <a:tcPr marL="36830" marR="73025" marT="73025" marB="36830" horzOverflow="overflow">
                    <a:lnL w="6350">
                      <a:solidFill>
                        <a:srgbClr val="E0E0E0"/>
                      </a:solidFill>
                      <a:miter lim="400000"/>
                    </a:lnL>
                    <a:lnR w="6350">
                      <a:solidFill>
                        <a:srgbClr val="E0E0E0"/>
                      </a:solidFill>
                      <a:miter lim="400000"/>
                    </a:lnR>
                    <a:lnT w="6350">
                      <a:solidFill>
                        <a:srgbClr val="E0E0E0"/>
                      </a:solidFill>
                      <a:miter lim="400000"/>
                    </a:lnT>
                    <a:lnB w="6350">
                      <a:solidFill>
                        <a:srgbClr val="E0E0E0"/>
                      </a:solidFill>
                      <a:miter lim="400000"/>
                    </a:lnB>
                  </a:tcPr>
                </a:tc>
                <a:tc>
                  <a:txBody>
                    <a:bodyPr/>
                    <a:lstStyle/>
                    <a:p>
                      <a:pPr algn="l" defTabSz="457200">
                        <a:spcBef>
                          <a:spcPts val="200"/>
                        </a:spcBef>
                        <a:defRPr sz="2500" cap="none">
                          <a:solidFill>
                            <a:srgbClr val="F6F5F4"/>
                          </a:solidFill>
                          <a:effectLst>
                            <a:outerShdw blurRad="25400" dist="25400" dir="5520000" rotWithShape="0">
                              <a:srgbClr val="FFFFFF">
                                <a:alpha val="72000"/>
                              </a:srgbClr>
                            </a:outerShdw>
                          </a:effectLst>
                          <a:latin typeface="Arial"/>
                          <a:ea typeface="Arial"/>
                          <a:cs typeface="Arial"/>
                          <a:sym typeface="Arial"/>
                        </a:defRPr>
                      </a:pPr>
                      <a:r>
                        <a:t>Describe your observations.</a:t>
                      </a:r>
                    </a:p>
                  </a:txBody>
                  <a:tcPr marL="63500" marR="63500" marT="0" marB="0" horzOverflow="overflow">
                    <a:lnL w="6350">
                      <a:solidFill>
                        <a:srgbClr val="E0E0E0"/>
                      </a:solidFill>
                      <a:miter lim="400000"/>
                    </a:lnL>
                    <a:lnR w="6350">
                      <a:solidFill>
                        <a:srgbClr val="E0E0E0"/>
                      </a:solidFill>
                      <a:miter lim="400000"/>
                    </a:lnR>
                    <a:lnT w="6350">
                      <a:solidFill>
                        <a:srgbClr val="E0E0E0"/>
                      </a:solidFill>
                      <a:miter lim="400000"/>
                    </a:lnT>
                    <a:lnB w="6350">
                      <a:solidFill>
                        <a:srgbClr val="E0E0E0"/>
                      </a:solidFill>
                      <a:miter lim="400000"/>
                    </a:lnB>
                  </a:tcPr>
                </a:tc>
                <a:tc>
                  <a:txBody>
                    <a:bodyPr/>
                    <a:lstStyle/>
                    <a:p>
                      <a:pPr marL="457200" indent="-228600" algn="l" defTabSz="457200">
                        <a:spcBef>
                          <a:spcPts val="200"/>
                        </a:spcBef>
                        <a:defRPr sz="2300" b="0" cap="none">
                          <a:solidFill>
                            <a:srgbClr val="F6F5F4"/>
                          </a:solidFill>
                          <a:effectLst>
                            <a:outerShdw blurRad="25400" dist="25400" dir="5520000" rotWithShape="0">
                              <a:srgbClr val="FFFFFF">
                                <a:alpha val="72000"/>
                              </a:srgbClr>
                            </a:outerShdw>
                          </a:effectLst>
                          <a:latin typeface="Arial"/>
                          <a:ea typeface="Arial"/>
                          <a:cs typeface="Arial"/>
                          <a:sym typeface="Arial"/>
                        </a:defRPr>
                      </a:pPr>
                      <a:r>
                        <a:rPr>
                          <a:latin typeface="Symbol"/>
                          <a:ea typeface="Symbol"/>
                          <a:cs typeface="Symbol"/>
                          <a:sym typeface="Symbol"/>
                        </a:rPr>
                        <a:t>·	</a:t>
                      </a:r>
                      <a:r>
                        <a:t>State actions the residents performed well and poorly.</a:t>
                      </a:r>
                    </a:p>
                    <a:p>
                      <a:pPr marL="457200" indent="-228600" algn="l" defTabSz="457200">
                        <a:spcBef>
                          <a:spcPts val="200"/>
                        </a:spcBef>
                        <a:defRPr sz="2300" b="0" cap="none">
                          <a:solidFill>
                            <a:srgbClr val="F6F5F4"/>
                          </a:solidFill>
                          <a:effectLst>
                            <a:outerShdw blurRad="25400" dist="25400" dir="5520000" rotWithShape="0">
                              <a:srgbClr val="FFFFFF">
                                <a:alpha val="72000"/>
                              </a:srgbClr>
                            </a:outerShdw>
                          </a:effectLst>
                          <a:latin typeface="Arial"/>
                          <a:ea typeface="Arial"/>
                          <a:cs typeface="Arial"/>
                          <a:sym typeface="Arial"/>
                        </a:defRPr>
                      </a:pPr>
                      <a:r>
                        <a:rPr>
                          <a:latin typeface="Symbol"/>
                          <a:ea typeface="Symbol"/>
                          <a:cs typeface="Symbol"/>
                          <a:sym typeface="Symbol"/>
                        </a:rPr>
                        <a:t>·	</a:t>
                      </a:r>
                      <a:r>
                        <a:t>Focus on describing how skills were performed, not personal qualities of the resident.</a:t>
                      </a:r>
                    </a:p>
                    <a:p>
                      <a:pPr marL="457200" indent="-228600" algn="l" defTabSz="457200">
                        <a:spcBef>
                          <a:spcPts val="200"/>
                        </a:spcBef>
                        <a:defRPr sz="2300" cap="none">
                          <a:solidFill>
                            <a:srgbClr val="F6F5F4"/>
                          </a:solidFill>
                          <a:effectLst>
                            <a:outerShdw blurRad="25400" dist="25400" dir="5520000" rotWithShape="0">
                              <a:srgbClr val="FFFFFF">
                                <a:alpha val="72000"/>
                              </a:srgbClr>
                            </a:outerShdw>
                          </a:effectLst>
                          <a:latin typeface="Arial"/>
                          <a:ea typeface="Arial"/>
                          <a:cs typeface="Arial"/>
                          <a:sym typeface="Arial"/>
                        </a:defRPr>
                      </a:pPr>
                      <a:r>
                        <a:rPr b="0">
                          <a:latin typeface="Symbol"/>
                          <a:ea typeface="Symbol"/>
                          <a:cs typeface="Symbol"/>
                          <a:sym typeface="Symbol"/>
                        </a:rPr>
                        <a:t>·	</a:t>
                      </a:r>
                      <a:r>
                        <a:rPr b="0"/>
                        <a:t>Be </a:t>
                      </a:r>
                      <a:r>
                        <a:t>SPECIFIC</a:t>
                      </a:r>
                      <a:r>
                        <a:rPr b="0"/>
                        <a:t>.</a:t>
                      </a:r>
                    </a:p>
                  </a:txBody>
                  <a:tcPr marL="63500" marR="63500" marT="0" marB="0" horzOverflow="overflow">
                    <a:lnL w="6350">
                      <a:solidFill>
                        <a:srgbClr val="E0E0E0"/>
                      </a:solidFill>
                      <a:miter lim="400000"/>
                    </a:lnL>
                    <a:lnR w="6350">
                      <a:solidFill>
                        <a:srgbClr val="E0E0E0"/>
                      </a:solidFill>
                      <a:miter lim="400000"/>
                    </a:lnR>
                    <a:lnT w="6350">
                      <a:solidFill>
                        <a:srgbClr val="E0E0E0"/>
                      </a:solidFill>
                      <a:miter lim="400000"/>
                    </a:lnT>
                    <a:lnB w="6350">
                      <a:solidFill>
                        <a:srgbClr val="E0E0E0"/>
                      </a:solidFill>
                      <a:miter lim="400000"/>
                    </a:lnB>
                  </a:tcPr>
                </a:tc>
                <a:extLst>
                  <a:ext uri="{0D108BD9-81ED-4DB2-BD59-A6C34878D82A}">
                    <a16:rowId xmlns:a16="http://schemas.microsoft.com/office/drawing/2014/main" val="10002"/>
                  </a:ext>
                </a:extLst>
              </a:tr>
              <a:tr h="1788759">
                <a:tc>
                  <a:txBody>
                    <a:bodyPr/>
                    <a:lstStyle/>
                    <a:p>
                      <a:pPr algn="l" defTabSz="457200">
                        <a:spcBef>
                          <a:spcPts val="200"/>
                        </a:spcBef>
                        <a:defRPr sz="1700" cap="none">
                          <a:solidFill>
                            <a:srgbClr val="F6F5F4"/>
                          </a:solidFill>
                          <a:effectLst>
                            <a:outerShdw blurRad="25400" dist="25400" dir="5520000" rotWithShape="0">
                              <a:srgbClr val="FFFFFF">
                                <a:alpha val="72000"/>
                              </a:srgbClr>
                            </a:outerShdw>
                          </a:effectLst>
                          <a:latin typeface="Arial"/>
                          <a:ea typeface="Arial"/>
                          <a:cs typeface="Arial"/>
                          <a:sym typeface="Arial"/>
                        </a:defRPr>
                      </a:pPr>
                      <a:r>
                        <a:t>3</a:t>
                      </a:r>
                    </a:p>
                  </a:txBody>
                  <a:tcPr marL="36830" marR="73025" marT="73025" marB="36830" horzOverflow="overflow">
                    <a:lnL w="6350">
                      <a:solidFill>
                        <a:srgbClr val="E0E0E0"/>
                      </a:solidFill>
                      <a:miter lim="400000"/>
                    </a:lnL>
                    <a:lnR w="6350">
                      <a:solidFill>
                        <a:srgbClr val="E0E0E0"/>
                      </a:solidFill>
                      <a:miter lim="400000"/>
                    </a:lnR>
                    <a:lnT w="6350">
                      <a:solidFill>
                        <a:srgbClr val="E0E0E0"/>
                      </a:solidFill>
                      <a:miter lim="400000"/>
                    </a:lnT>
                    <a:lnB w="6350">
                      <a:solidFill>
                        <a:srgbClr val="E0E0E0"/>
                      </a:solidFill>
                      <a:miter lim="400000"/>
                    </a:lnB>
                  </a:tcPr>
                </a:tc>
                <a:tc>
                  <a:txBody>
                    <a:bodyPr/>
                    <a:lstStyle/>
                    <a:p>
                      <a:pPr algn="l" defTabSz="457200">
                        <a:spcBef>
                          <a:spcPts val="200"/>
                        </a:spcBef>
                        <a:defRPr sz="2500" cap="none">
                          <a:solidFill>
                            <a:srgbClr val="F6F5F4"/>
                          </a:solidFill>
                          <a:effectLst>
                            <a:outerShdw blurRad="25400" dist="25400" dir="5520000" rotWithShape="0">
                              <a:srgbClr val="FFFFFF">
                                <a:alpha val="72000"/>
                              </a:srgbClr>
                            </a:outerShdw>
                          </a:effectLst>
                          <a:latin typeface="Arial"/>
                          <a:ea typeface="Arial"/>
                          <a:cs typeface="Arial"/>
                          <a:sym typeface="Arial"/>
                        </a:defRPr>
                      </a:pPr>
                      <a:r>
                        <a:t>Describe your thinking.</a:t>
                      </a:r>
                    </a:p>
                  </a:txBody>
                  <a:tcPr marL="63500" marR="63500" marT="0" marB="0" horzOverflow="overflow">
                    <a:lnL w="6350">
                      <a:solidFill>
                        <a:srgbClr val="E0E0E0"/>
                      </a:solidFill>
                      <a:miter lim="400000"/>
                    </a:lnL>
                    <a:lnR w="6350">
                      <a:solidFill>
                        <a:srgbClr val="E0E0E0"/>
                      </a:solidFill>
                      <a:miter lim="400000"/>
                    </a:lnR>
                    <a:lnT w="6350">
                      <a:solidFill>
                        <a:srgbClr val="E0E0E0"/>
                      </a:solidFill>
                      <a:miter lim="400000"/>
                    </a:lnT>
                    <a:lnB w="6350">
                      <a:solidFill>
                        <a:srgbClr val="E0E0E0"/>
                      </a:solidFill>
                      <a:miter lim="400000"/>
                    </a:lnB>
                  </a:tcPr>
                </a:tc>
                <a:tc>
                  <a:txBody>
                    <a:bodyPr/>
                    <a:lstStyle/>
                    <a:p>
                      <a:pPr marL="457200" indent="-228600" algn="l" defTabSz="457200">
                        <a:spcBef>
                          <a:spcPts val="200"/>
                        </a:spcBef>
                        <a:defRPr sz="2500" b="0" cap="none">
                          <a:solidFill>
                            <a:srgbClr val="F6F5F4"/>
                          </a:solidFill>
                          <a:effectLst>
                            <a:outerShdw blurRad="25400" dist="25400" dir="5520000" rotWithShape="0">
                              <a:srgbClr val="FFFFFF">
                                <a:alpha val="72000"/>
                              </a:srgbClr>
                            </a:outerShdw>
                          </a:effectLst>
                          <a:latin typeface="Arial"/>
                          <a:ea typeface="Arial"/>
                          <a:cs typeface="Arial"/>
                          <a:sym typeface="Arial"/>
                        </a:defRPr>
                      </a:pPr>
                      <a:r>
                        <a:rPr>
                          <a:latin typeface="Symbol"/>
                          <a:ea typeface="Symbol"/>
                          <a:cs typeface="Symbol"/>
                          <a:sym typeface="Symbol"/>
                        </a:rPr>
                        <a:t>·	</a:t>
                      </a:r>
                      <a:r>
                        <a:t>Explain what aspects of the procedure were most important to success.</a:t>
                      </a:r>
                    </a:p>
                    <a:p>
                      <a:pPr marL="457200" indent="-228600" algn="l" defTabSz="457200">
                        <a:spcBef>
                          <a:spcPts val="200"/>
                        </a:spcBef>
                        <a:defRPr sz="2500" b="0" cap="none">
                          <a:solidFill>
                            <a:srgbClr val="F6F5F4"/>
                          </a:solidFill>
                          <a:effectLst>
                            <a:outerShdw blurRad="25400" dist="25400" dir="5520000" rotWithShape="0">
                              <a:srgbClr val="FFFFFF">
                                <a:alpha val="72000"/>
                              </a:srgbClr>
                            </a:outerShdw>
                          </a:effectLst>
                          <a:latin typeface="Arial"/>
                          <a:ea typeface="Arial"/>
                          <a:cs typeface="Arial"/>
                          <a:sym typeface="Arial"/>
                        </a:defRPr>
                      </a:pPr>
                      <a:r>
                        <a:rPr>
                          <a:latin typeface="Symbol"/>
                          <a:ea typeface="Symbol"/>
                          <a:cs typeface="Symbol"/>
                          <a:sym typeface="Symbol"/>
                        </a:rPr>
                        <a:t>·	</a:t>
                      </a:r>
                      <a:r>
                        <a:t>Provide examples of potential consequences of the actions performed.</a:t>
                      </a:r>
                    </a:p>
                  </a:txBody>
                  <a:tcPr marL="63500" marR="63500" marT="0" marB="0" horzOverflow="overflow">
                    <a:lnL w="6350">
                      <a:solidFill>
                        <a:srgbClr val="E0E0E0"/>
                      </a:solidFill>
                      <a:miter lim="400000"/>
                    </a:lnL>
                    <a:lnR w="6350">
                      <a:solidFill>
                        <a:srgbClr val="E0E0E0"/>
                      </a:solidFill>
                      <a:miter lim="400000"/>
                    </a:lnR>
                    <a:lnT w="6350">
                      <a:solidFill>
                        <a:srgbClr val="E0E0E0"/>
                      </a:solidFill>
                      <a:miter lim="400000"/>
                    </a:lnT>
                    <a:lnB w="6350">
                      <a:solidFill>
                        <a:srgbClr val="E0E0E0"/>
                      </a:solidFill>
                      <a:miter lim="400000"/>
                    </a:lnB>
                  </a:tcPr>
                </a:tc>
                <a:extLst>
                  <a:ext uri="{0D108BD9-81ED-4DB2-BD59-A6C34878D82A}">
                    <a16:rowId xmlns:a16="http://schemas.microsoft.com/office/drawing/2014/main" val="10003"/>
                  </a:ext>
                </a:extLst>
              </a:tr>
              <a:tr h="2095240">
                <a:tc>
                  <a:txBody>
                    <a:bodyPr/>
                    <a:lstStyle/>
                    <a:p>
                      <a:pPr algn="l" defTabSz="457200">
                        <a:spcBef>
                          <a:spcPts val="200"/>
                        </a:spcBef>
                        <a:defRPr sz="1700" cap="none">
                          <a:solidFill>
                            <a:srgbClr val="F6F5F4"/>
                          </a:solidFill>
                          <a:effectLst>
                            <a:outerShdw blurRad="25400" dist="25400" dir="5520000" rotWithShape="0">
                              <a:srgbClr val="FFFFFF">
                                <a:alpha val="72000"/>
                              </a:srgbClr>
                            </a:outerShdw>
                          </a:effectLst>
                          <a:latin typeface="Arial"/>
                          <a:ea typeface="Arial"/>
                          <a:cs typeface="Arial"/>
                          <a:sym typeface="Arial"/>
                        </a:defRPr>
                      </a:pPr>
                      <a:r>
                        <a:t>4</a:t>
                      </a:r>
                    </a:p>
                  </a:txBody>
                  <a:tcPr marL="36830" marR="73025" marT="73025" marB="36830" horzOverflow="overflow">
                    <a:lnL w="6350">
                      <a:solidFill>
                        <a:srgbClr val="E0E0E0"/>
                      </a:solidFill>
                      <a:miter lim="400000"/>
                    </a:lnL>
                    <a:lnR w="6350">
                      <a:solidFill>
                        <a:srgbClr val="E0E0E0"/>
                      </a:solidFill>
                      <a:miter lim="400000"/>
                    </a:lnR>
                    <a:lnT w="6350">
                      <a:solidFill>
                        <a:srgbClr val="E0E0E0"/>
                      </a:solidFill>
                      <a:miter lim="400000"/>
                    </a:lnT>
                    <a:lnB w="6350">
                      <a:solidFill>
                        <a:srgbClr val="E0E0E0"/>
                      </a:solidFill>
                      <a:miter lim="400000"/>
                    </a:lnB>
                  </a:tcPr>
                </a:tc>
                <a:tc>
                  <a:txBody>
                    <a:bodyPr/>
                    <a:lstStyle/>
                    <a:p>
                      <a:pPr algn="l" defTabSz="457200">
                        <a:spcBef>
                          <a:spcPts val="200"/>
                        </a:spcBef>
                        <a:defRPr sz="2500" cap="none">
                          <a:solidFill>
                            <a:srgbClr val="F6F5F4"/>
                          </a:solidFill>
                          <a:effectLst>
                            <a:outerShdw blurRad="25400" dist="25400" dir="5520000" rotWithShape="0">
                              <a:srgbClr val="FFFFFF">
                                <a:alpha val="72000"/>
                              </a:srgbClr>
                            </a:outerShdw>
                          </a:effectLst>
                          <a:latin typeface="Arial"/>
                          <a:ea typeface="Arial"/>
                          <a:cs typeface="Arial"/>
                          <a:sym typeface="Arial"/>
                        </a:defRPr>
                      </a:pPr>
                      <a:r>
                        <a:t>Suggest a skills-based development plan.</a:t>
                      </a:r>
                    </a:p>
                  </a:txBody>
                  <a:tcPr marL="63500" marR="63500" marT="0" marB="0" horzOverflow="overflow">
                    <a:lnL w="6350">
                      <a:solidFill>
                        <a:srgbClr val="E0E0E0"/>
                      </a:solidFill>
                      <a:miter lim="400000"/>
                    </a:lnL>
                    <a:lnR w="6350">
                      <a:solidFill>
                        <a:srgbClr val="E0E0E0"/>
                      </a:solidFill>
                      <a:miter lim="400000"/>
                    </a:lnR>
                    <a:lnT w="6350">
                      <a:solidFill>
                        <a:srgbClr val="E0E0E0"/>
                      </a:solidFill>
                      <a:miter lim="400000"/>
                    </a:lnT>
                    <a:lnB w="6350">
                      <a:solidFill>
                        <a:srgbClr val="E0E0E0"/>
                      </a:solidFill>
                      <a:miter lim="400000"/>
                    </a:lnB>
                  </a:tcPr>
                </a:tc>
                <a:tc>
                  <a:txBody>
                    <a:bodyPr/>
                    <a:lstStyle/>
                    <a:p>
                      <a:pPr marL="457200" indent="-228600" algn="l" defTabSz="457200">
                        <a:spcBef>
                          <a:spcPts val="200"/>
                        </a:spcBef>
                        <a:defRPr sz="2400" b="0" cap="none">
                          <a:solidFill>
                            <a:srgbClr val="F6F5F4"/>
                          </a:solidFill>
                          <a:effectLst>
                            <a:outerShdw blurRad="25400" dist="25400" dir="5520000" rotWithShape="0">
                              <a:srgbClr val="FFFFFF">
                                <a:alpha val="72000"/>
                              </a:srgbClr>
                            </a:outerShdw>
                          </a:effectLst>
                          <a:latin typeface="Arial"/>
                          <a:ea typeface="Arial"/>
                          <a:cs typeface="Arial"/>
                          <a:sym typeface="Arial"/>
                        </a:defRPr>
                      </a:pPr>
                      <a:r>
                        <a:rPr>
                          <a:latin typeface="Symbol"/>
                          <a:ea typeface="Symbol"/>
                          <a:cs typeface="Symbol"/>
                          <a:sym typeface="Symbol"/>
                        </a:rPr>
                        <a:t>·	</a:t>
                      </a:r>
                      <a:r>
                        <a:t>Provide </a:t>
                      </a:r>
                      <a:r>
                        <a:rPr b="1"/>
                        <a:t>SPECIFIC</a:t>
                      </a:r>
                      <a:r>
                        <a:t> learning activities and techniques that help increase skill performance.</a:t>
                      </a:r>
                    </a:p>
                    <a:p>
                      <a:pPr marL="457200" indent="-228600" algn="l" defTabSz="457200">
                        <a:spcBef>
                          <a:spcPts val="200"/>
                        </a:spcBef>
                        <a:defRPr sz="2400" b="0" cap="none">
                          <a:solidFill>
                            <a:srgbClr val="F6F5F4"/>
                          </a:solidFill>
                          <a:effectLst>
                            <a:outerShdw blurRad="25400" dist="25400" dir="5520000" rotWithShape="0">
                              <a:srgbClr val="FFFFFF">
                                <a:alpha val="72000"/>
                              </a:srgbClr>
                            </a:outerShdw>
                          </a:effectLst>
                          <a:latin typeface="Arial"/>
                          <a:ea typeface="Arial"/>
                          <a:cs typeface="Arial"/>
                          <a:sym typeface="Arial"/>
                        </a:defRPr>
                      </a:pPr>
                      <a:r>
                        <a:rPr>
                          <a:latin typeface="Symbol"/>
                          <a:ea typeface="Symbol"/>
                          <a:cs typeface="Symbol"/>
                          <a:sym typeface="Symbol"/>
                        </a:rPr>
                        <a:t>·	</a:t>
                      </a:r>
                      <a:r>
                        <a:t>Set a milestone that resident can use to self-assess during development.</a:t>
                      </a:r>
                    </a:p>
                    <a:p>
                      <a:pPr marL="457200" indent="-228600" algn="l" defTabSz="457200">
                        <a:spcBef>
                          <a:spcPts val="200"/>
                        </a:spcBef>
                        <a:defRPr sz="2400" b="0" cap="none">
                          <a:solidFill>
                            <a:srgbClr val="F6F5F4"/>
                          </a:solidFill>
                          <a:effectLst>
                            <a:outerShdw blurRad="25400" dist="25400" dir="5520000" rotWithShape="0">
                              <a:srgbClr val="FFFFFF">
                                <a:alpha val="72000"/>
                              </a:srgbClr>
                            </a:outerShdw>
                          </a:effectLst>
                          <a:latin typeface="Arial"/>
                          <a:ea typeface="Arial"/>
                          <a:cs typeface="Arial"/>
                          <a:sym typeface="Arial"/>
                        </a:defRPr>
                      </a:pPr>
                      <a:r>
                        <a:rPr>
                          <a:latin typeface="Symbol"/>
                          <a:ea typeface="Symbol"/>
                          <a:cs typeface="Symbol"/>
                          <a:sym typeface="Symbol"/>
                        </a:rPr>
                        <a:t>·	</a:t>
                      </a:r>
                      <a:r>
                        <a:t>Encourage the resident.</a:t>
                      </a:r>
                    </a:p>
                  </a:txBody>
                  <a:tcPr marL="63500" marR="63500" marT="0" marB="0" horzOverflow="overflow">
                    <a:lnL w="6350">
                      <a:solidFill>
                        <a:srgbClr val="E0E0E0"/>
                      </a:solidFill>
                      <a:miter lim="400000"/>
                    </a:lnL>
                    <a:lnR w="6350">
                      <a:solidFill>
                        <a:srgbClr val="E0E0E0"/>
                      </a:solidFill>
                      <a:miter lim="400000"/>
                    </a:lnR>
                    <a:lnT w="6350">
                      <a:solidFill>
                        <a:srgbClr val="E0E0E0"/>
                      </a:solidFill>
                      <a:miter lim="400000"/>
                    </a:lnT>
                    <a:lnB w="6350">
                      <a:solidFill>
                        <a:srgbClr val="E0E0E0"/>
                      </a:solidFill>
                      <a:miter lim="400000"/>
                    </a:lnB>
                  </a:tcPr>
                </a:tc>
                <a:extLst>
                  <a:ext uri="{0D108BD9-81ED-4DB2-BD59-A6C34878D82A}">
                    <a16:rowId xmlns:a16="http://schemas.microsoft.com/office/drawing/2014/main" val="10004"/>
                  </a:ext>
                </a:extLst>
              </a:tr>
            </a:tbl>
          </a:graphicData>
        </a:graphic>
      </p:graphicFrame>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4" name="Table"/>
          <p:cNvGraphicFramePr/>
          <p:nvPr>
            <p:extLst>
              <p:ext uri="{D42A27DB-BD31-4B8C-83A1-F6EECF244321}">
                <p14:modId xmlns:p14="http://schemas.microsoft.com/office/powerpoint/2010/main" val="539335379"/>
              </p:ext>
            </p:extLst>
          </p:nvPr>
        </p:nvGraphicFramePr>
        <p:xfrm>
          <a:off x="783418" y="777849"/>
          <a:ext cx="11761735" cy="8281466"/>
        </p:xfrm>
        <a:graphic>
          <a:graphicData uri="http://schemas.openxmlformats.org/drawingml/2006/table">
            <a:tbl>
              <a:tblPr>
                <a:tableStyleId>{4C3C2611-4C71-4FC5-86AE-919BDF0F9419}</a:tableStyleId>
              </a:tblPr>
              <a:tblGrid>
                <a:gridCol w="2822692">
                  <a:extLst>
                    <a:ext uri="{9D8B030D-6E8A-4147-A177-3AD203B41FA5}">
                      <a16:colId xmlns:a16="http://schemas.microsoft.com/office/drawing/2014/main" val="20000"/>
                    </a:ext>
                  </a:extLst>
                </a:gridCol>
                <a:gridCol w="8939043">
                  <a:extLst>
                    <a:ext uri="{9D8B030D-6E8A-4147-A177-3AD203B41FA5}">
                      <a16:colId xmlns:a16="http://schemas.microsoft.com/office/drawing/2014/main" val="20001"/>
                    </a:ext>
                  </a:extLst>
                </a:gridCol>
              </a:tblGrid>
              <a:tr h="826117">
                <a:tc>
                  <a:txBody>
                    <a:bodyPr/>
                    <a:lstStyle/>
                    <a:p>
                      <a:pPr>
                        <a:defRPr sz="2400" b="0" cap="none">
                          <a:effectLst>
                            <a:outerShdw blurRad="25400" dist="25400" dir="5520000" rotWithShape="0">
                              <a:srgbClr val="FFFFFF">
                                <a:alpha val="72000"/>
                              </a:srgbClr>
                            </a:outerShdw>
                          </a:effectLst>
                          <a:sym typeface="Avenir Next Demi Bold"/>
                        </a:defRPr>
                      </a:pPr>
                      <a:endParaRPr/>
                    </a:p>
                  </a:txBody>
                  <a:tcPr marL="50800" marR="50800" marT="50800" marB="50800" anchor="ctr" horzOverflow="overflow">
                    <a:lnL w="12700">
                      <a:solidFill>
                        <a:srgbClr val="514F48">
                          <a:alpha val="80000"/>
                        </a:srgbClr>
                      </a:solidFill>
                      <a:miter lim="400000"/>
                    </a:lnL>
                    <a:lnR w="6350">
                      <a:solidFill>
                        <a:srgbClr val="E0E0E0"/>
                      </a:solidFill>
                      <a:miter lim="400000"/>
                    </a:lnR>
                    <a:lnT w="12700">
                      <a:solidFill>
                        <a:srgbClr val="514F48">
                          <a:alpha val="80000"/>
                        </a:srgbClr>
                      </a:solidFill>
                      <a:miter lim="400000"/>
                    </a:lnT>
                    <a:lnB w="6350">
                      <a:solidFill>
                        <a:srgbClr val="E0E0E0"/>
                      </a:solidFill>
                      <a:miter lim="400000"/>
                    </a:lnB>
                  </a:tcPr>
                </a:tc>
                <a:tc>
                  <a:txBody>
                    <a:bodyPr/>
                    <a:lstStyle/>
                    <a:p>
                      <a:pPr algn="l" defTabSz="457200">
                        <a:spcBef>
                          <a:spcPts val="200"/>
                        </a:spcBef>
                        <a:defRPr sz="3600" cap="none">
                          <a:effectLst>
                            <a:outerShdw blurRad="25400" dist="25400" dir="5520000" rotWithShape="0">
                              <a:srgbClr val="FFFFFF">
                                <a:alpha val="72000"/>
                              </a:srgbClr>
                            </a:outerShdw>
                          </a:effectLst>
                          <a:latin typeface="Arial"/>
                          <a:ea typeface="Arial"/>
                          <a:cs typeface="Arial"/>
                          <a:sym typeface="Arial"/>
                        </a:defRPr>
                      </a:pPr>
                      <a:r>
                        <a:t>Examples of good feedback:</a:t>
                      </a:r>
                    </a:p>
                  </a:txBody>
                  <a:tcPr marL="63500" marR="63500" marT="0" marB="0" anchor="b" horzOverflow="overflow">
                    <a:lnL w="6350">
                      <a:solidFill>
                        <a:srgbClr val="E0E0E0"/>
                      </a:solidFill>
                      <a:miter lim="400000"/>
                    </a:lnL>
                    <a:lnR w="6350">
                      <a:solidFill>
                        <a:srgbClr val="E0E0E0"/>
                      </a:solidFill>
                      <a:miter lim="400000"/>
                    </a:lnR>
                    <a:lnT w="6350">
                      <a:solidFill>
                        <a:srgbClr val="E0E0E0"/>
                      </a:solidFill>
                      <a:miter lim="400000"/>
                    </a:lnT>
                    <a:lnB w="6350">
                      <a:solidFill>
                        <a:srgbClr val="E0E0E0"/>
                      </a:solidFill>
                      <a:miter lim="400000"/>
                    </a:lnB>
                    <a:solidFill>
                      <a:srgbClr val="E2EAF4"/>
                    </a:solidFill>
                  </a:tcPr>
                </a:tc>
                <a:extLst>
                  <a:ext uri="{0D108BD9-81ED-4DB2-BD59-A6C34878D82A}">
                    <a16:rowId xmlns:a16="http://schemas.microsoft.com/office/drawing/2014/main" val="10000"/>
                  </a:ext>
                </a:extLst>
              </a:tr>
              <a:tr h="3921067">
                <a:tc>
                  <a:txBody>
                    <a:bodyPr/>
                    <a:lstStyle/>
                    <a:p>
                      <a:pPr algn="l" defTabSz="457200">
                        <a:spcBef>
                          <a:spcPts val="200"/>
                        </a:spcBef>
                        <a:defRPr sz="3600" b="0" cap="none">
                          <a:solidFill>
                            <a:srgbClr val="F6F5F4"/>
                          </a:solidFill>
                          <a:effectLst>
                            <a:outerShdw blurRad="25400" dist="25400" dir="5520000" rotWithShape="0">
                              <a:srgbClr val="FFFFFF">
                                <a:alpha val="72000"/>
                              </a:srgbClr>
                            </a:outerShdw>
                          </a:effectLst>
                          <a:latin typeface="Arial"/>
                          <a:ea typeface="Arial"/>
                          <a:cs typeface="Arial"/>
                          <a:sym typeface="Arial"/>
                        </a:defRPr>
                      </a:pPr>
                      <a:r>
                        <a:t>Positive Constructive Feedback:</a:t>
                      </a:r>
                    </a:p>
                  </a:txBody>
                  <a:tcPr marL="63500" marR="63500" marT="0" marB="0" anchor="ctr" horzOverflow="overflow">
                    <a:lnL w="6350">
                      <a:solidFill>
                        <a:srgbClr val="E0E0E0"/>
                      </a:solidFill>
                      <a:miter lim="400000"/>
                    </a:lnL>
                    <a:lnR w="6350">
                      <a:solidFill>
                        <a:srgbClr val="E0E0E0"/>
                      </a:solidFill>
                      <a:miter lim="400000"/>
                    </a:lnR>
                    <a:lnT w="6350">
                      <a:solidFill>
                        <a:srgbClr val="E0E0E0"/>
                      </a:solidFill>
                      <a:miter lim="400000"/>
                    </a:lnT>
                    <a:lnB w="6350">
                      <a:solidFill>
                        <a:srgbClr val="E0E0E0"/>
                      </a:solidFill>
                      <a:miter lim="400000"/>
                    </a:lnB>
                  </a:tcPr>
                </a:tc>
                <a:tc>
                  <a:txBody>
                    <a:bodyPr/>
                    <a:lstStyle/>
                    <a:p>
                      <a:pPr algn="l" defTabSz="457200">
                        <a:spcBef>
                          <a:spcPts val="200"/>
                        </a:spcBef>
                        <a:defRPr sz="2700" b="0" cap="none">
                          <a:solidFill>
                            <a:srgbClr val="F6F5F4"/>
                          </a:solidFill>
                          <a:effectLst>
                            <a:outerShdw blurRad="25400" dist="25400" dir="5520000" rotWithShape="0">
                              <a:srgbClr val="FFFFFF">
                                <a:alpha val="72000"/>
                              </a:srgbClr>
                            </a:outerShdw>
                          </a:effectLst>
                          <a:latin typeface="Arial"/>
                          <a:ea typeface="Arial"/>
                          <a:cs typeface="Arial"/>
                          <a:sym typeface="Arial"/>
                        </a:defRPr>
                      </a:pPr>
                      <a:r>
                        <a:rPr lang="en-US" dirty="0"/>
                        <a:t>“I was pleased to see how efficiently you completed the crown prep. You transitioned well from occlusal reduction to beveling to interproximal slices. The smooth transition allows for a better patient experience. Going forward, focus on preparing as much of the tooth with one bur before changing. You’ll find your total prep time decrease. Well done.”</a:t>
                      </a:r>
                      <a:endParaRPr dirty="0"/>
                    </a:p>
                  </a:txBody>
                  <a:tcPr marL="63500" marR="63500" marT="0" marB="0" anchor="ctr" horzOverflow="overflow">
                    <a:lnL w="6350">
                      <a:solidFill>
                        <a:srgbClr val="E0E0E0"/>
                      </a:solidFill>
                      <a:miter lim="400000"/>
                    </a:lnL>
                    <a:lnR w="6350">
                      <a:solidFill>
                        <a:srgbClr val="E0E0E0"/>
                      </a:solidFill>
                      <a:miter lim="400000"/>
                    </a:lnR>
                    <a:lnT w="6350">
                      <a:solidFill>
                        <a:srgbClr val="E0E0E0"/>
                      </a:solidFill>
                      <a:miter lim="400000"/>
                    </a:lnT>
                    <a:lnB w="6350">
                      <a:solidFill>
                        <a:srgbClr val="E0E0E0"/>
                      </a:solidFill>
                      <a:miter lim="400000"/>
                    </a:lnB>
                  </a:tcPr>
                </a:tc>
                <a:extLst>
                  <a:ext uri="{0D108BD9-81ED-4DB2-BD59-A6C34878D82A}">
                    <a16:rowId xmlns:a16="http://schemas.microsoft.com/office/drawing/2014/main" val="10001"/>
                  </a:ext>
                </a:extLst>
              </a:tr>
              <a:tr h="3534282">
                <a:tc>
                  <a:txBody>
                    <a:bodyPr/>
                    <a:lstStyle/>
                    <a:p>
                      <a:pPr algn="l" defTabSz="457200">
                        <a:spcBef>
                          <a:spcPts val="200"/>
                        </a:spcBef>
                        <a:defRPr sz="3600" b="0" cap="none">
                          <a:solidFill>
                            <a:srgbClr val="F6F5F4"/>
                          </a:solidFill>
                          <a:effectLst>
                            <a:outerShdw blurRad="25400" dist="25400" dir="5520000" rotWithShape="0">
                              <a:srgbClr val="FFFFFF">
                                <a:alpha val="72000"/>
                              </a:srgbClr>
                            </a:outerShdw>
                          </a:effectLst>
                          <a:latin typeface="Arial"/>
                          <a:ea typeface="Arial"/>
                          <a:cs typeface="Arial"/>
                          <a:sym typeface="Arial"/>
                        </a:defRPr>
                      </a:pPr>
                      <a:r>
                        <a:t>Negative Constructive Feedback:</a:t>
                      </a:r>
                    </a:p>
                  </a:txBody>
                  <a:tcPr marL="63500" marR="63500" marT="0" marB="0" anchor="ctr" horzOverflow="overflow">
                    <a:lnL w="6350">
                      <a:solidFill>
                        <a:srgbClr val="E0E0E0"/>
                      </a:solidFill>
                      <a:miter lim="400000"/>
                    </a:lnL>
                    <a:lnR w="6350">
                      <a:solidFill>
                        <a:srgbClr val="E0E0E0"/>
                      </a:solidFill>
                      <a:miter lim="400000"/>
                    </a:lnR>
                    <a:lnT w="6350">
                      <a:solidFill>
                        <a:srgbClr val="E0E0E0"/>
                      </a:solidFill>
                      <a:miter lim="400000"/>
                    </a:lnT>
                    <a:lnB w="6350">
                      <a:solidFill>
                        <a:srgbClr val="E0E0E0"/>
                      </a:solidFill>
                      <a:miter lim="400000"/>
                    </a:lnB>
                  </a:tcPr>
                </a:tc>
                <a:tc>
                  <a:txBody>
                    <a:bodyPr/>
                    <a:lstStyle/>
                    <a:p>
                      <a:pPr algn="l" defTabSz="457200">
                        <a:spcBef>
                          <a:spcPts val="200"/>
                        </a:spcBef>
                        <a:defRPr sz="2700" b="0" cap="none">
                          <a:solidFill>
                            <a:srgbClr val="F6F5F4"/>
                          </a:solidFill>
                          <a:effectLst>
                            <a:outerShdw blurRad="25400" dist="25400" dir="5520000" rotWithShape="0">
                              <a:srgbClr val="FFFFFF">
                                <a:alpha val="72000"/>
                              </a:srgbClr>
                            </a:outerShdw>
                          </a:effectLst>
                          <a:latin typeface="Arial"/>
                          <a:ea typeface="Arial"/>
                          <a:cs typeface="Arial"/>
                          <a:sym typeface="Arial"/>
                        </a:defRPr>
                      </a:pPr>
                      <a:r>
                        <a:rPr lang="en-US" dirty="0"/>
                        <a:t>“I think the patient had difficulty during the crown prep because you were preparing the same surfaces in rapid, short bursts. This makes the procedure more uncomfortable for the patient and it takes more time. In the future, focus on using well-controlled, efficient strokes to remove tooth structure. Practice on getting down to 1 or 2 strokes per surface. I’m confident that you will be able to do it.”</a:t>
                      </a:r>
                      <a:endParaRPr dirty="0"/>
                    </a:p>
                  </a:txBody>
                  <a:tcPr marL="63500" marR="63500" marT="0" marB="0" anchor="ctr" horzOverflow="overflow">
                    <a:lnL w="6350">
                      <a:solidFill>
                        <a:srgbClr val="E0E0E0"/>
                      </a:solidFill>
                      <a:miter lim="400000"/>
                    </a:lnL>
                    <a:lnR w="6350">
                      <a:solidFill>
                        <a:srgbClr val="E0E0E0"/>
                      </a:solidFill>
                      <a:miter lim="400000"/>
                    </a:lnR>
                    <a:lnT w="6350">
                      <a:solidFill>
                        <a:srgbClr val="E0E0E0"/>
                      </a:solidFill>
                      <a:miter lim="400000"/>
                    </a:lnT>
                    <a:lnB w="6350">
                      <a:solidFill>
                        <a:srgbClr val="E0E0E0"/>
                      </a:solidFill>
                      <a:miter lim="400000"/>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9207354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Screen Shot 2017-08-13 at 5.27.38 PM.png" descr="Screen Shot 2017-08-13 at 5.27.38 PM.png"/>
          <p:cNvPicPr>
            <a:picLocks noChangeAspect="1"/>
          </p:cNvPicPr>
          <p:nvPr/>
        </p:nvPicPr>
        <p:blipFill>
          <a:blip r:embed="rId2">
            <a:extLst/>
          </a:blip>
          <a:stretch>
            <a:fillRect/>
          </a:stretch>
        </p:blipFill>
        <p:spPr>
          <a:xfrm>
            <a:off x="-77086" y="-57814"/>
            <a:ext cx="13158972" cy="9869228"/>
          </a:xfrm>
          <a:prstGeom prst="rect">
            <a:avLst/>
          </a:prstGeom>
          <a:ln w="12700">
            <a:miter lim="400000"/>
          </a:ln>
        </p:spPr>
      </p:pic>
      <p:sp>
        <p:nvSpPr>
          <p:cNvPr id="168" name="2-Yr Residency: Capturing the journey"/>
          <p:cNvSpPr txBox="1">
            <a:spLocks noGrp="1"/>
          </p:cNvSpPr>
          <p:nvPr>
            <p:ph type="title" idx="4294967295"/>
          </p:nvPr>
        </p:nvSpPr>
        <p:spPr>
          <a:xfrm>
            <a:off x="635208" y="6844883"/>
            <a:ext cx="11201401" cy="1714501"/>
          </a:xfrm>
          <a:prstGeom prst="rect">
            <a:avLst/>
          </a:prstGeom>
        </p:spPr>
        <p:txBody>
          <a:bodyPr anchor="b"/>
          <a:lstStyle>
            <a:lvl1pPr algn="ctr">
              <a:defRPr>
                <a:solidFill>
                  <a:srgbClr val="F6F5F4"/>
                </a:solidFill>
              </a:defRPr>
            </a:lvl1pPr>
          </a:lstStyle>
          <a:p>
            <a:r>
              <a:rPr dirty="0"/>
              <a:t>2-Yr Residency: Capturing the journey</a:t>
            </a:r>
          </a:p>
        </p:txBody>
      </p:sp>
      <p:sp>
        <p:nvSpPr>
          <p:cNvPr id="169" name="Know Who You Are, Be Who You Are, Show Who You Are . Gisondi and Branzetti"/>
          <p:cNvSpPr txBox="1"/>
          <p:nvPr/>
        </p:nvSpPr>
        <p:spPr>
          <a:xfrm>
            <a:off x="1428760" y="9045971"/>
            <a:ext cx="11687815"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defTabSz="457200">
              <a:defRPr sz="1200" i="0">
                <a:solidFill>
                  <a:srgbClr val="000000"/>
                </a:solidFill>
                <a:effectLst/>
                <a:latin typeface="Arial"/>
                <a:ea typeface="Arial"/>
                <a:cs typeface="Arial"/>
                <a:sym typeface="Arial"/>
              </a:defRPr>
            </a:pPr>
            <a:endParaRPr dirty="0"/>
          </a:p>
          <a:p>
            <a:pPr marL="376554" algn="l" defTabSz="457200">
              <a:defRPr sz="2400" i="0">
                <a:solidFill>
                  <a:srgbClr val="F6F5F4"/>
                </a:solidFill>
                <a:effectLst/>
                <a:latin typeface="Arial"/>
                <a:ea typeface="Arial"/>
                <a:cs typeface="Arial"/>
                <a:sym typeface="Arial"/>
              </a:defRPr>
            </a:pPr>
            <a:r>
              <a:rPr dirty="0"/>
              <a:t> Know Who You Are, Be Who You Are, Show Who You Are. </a:t>
            </a:r>
            <a:r>
              <a:rPr dirty="0" err="1"/>
              <a:t>Gisondi</a:t>
            </a:r>
            <a:r>
              <a:rPr dirty="0"/>
              <a:t> and </a:t>
            </a:r>
            <a:r>
              <a:rPr dirty="0" err="1"/>
              <a:t>Branzetti</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100"/>
                                  </p:iterate>
                                  <p:childTnLst>
                                    <p:set>
                                      <p:cBhvr>
                                        <p:cTn id="6" fill="hold"/>
                                        <p:tgtEl>
                                          <p:spTgt spid="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1"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6" name="Table"/>
          <p:cNvGraphicFramePr/>
          <p:nvPr>
            <p:extLst>
              <p:ext uri="{D42A27DB-BD31-4B8C-83A1-F6EECF244321}">
                <p14:modId xmlns:p14="http://schemas.microsoft.com/office/powerpoint/2010/main" val="723137098"/>
              </p:ext>
            </p:extLst>
          </p:nvPr>
        </p:nvGraphicFramePr>
        <p:xfrm>
          <a:off x="1261672" y="1250637"/>
          <a:ext cx="10620427" cy="5978733"/>
        </p:xfrm>
        <a:graphic>
          <a:graphicData uri="http://schemas.openxmlformats.org/drawingml/2006/table">
            <a:tbl>
              <a:tblPr>
                <a:tableStyleId>{4C3C2611-4C71-4FC5-86AE-919BDF0F9419}</a:tableStyleId>
              </a:tblPr>
              <a:tblGrid>
                <a:gridCol w="3197225">
                  <a:extLst>
                    <a:ext uri="{9D8B030D-6E8A-4147-A177-3AD203B41FA5}">
                      <a16:colId xmlns:a16="http://schemas.microsoft.com/office/drawing/2014/main" val="20000"/>
                    </a:ext>
                  </a:extLst>
                </a:gridCol>
                <a:gridCol w="7423202">
                  <a:extLst>
                    <a:ext uri="{9D8B030D-6E8A-4147-A177-3AD203B41FA5}">
                      <a16:colId xmlns:a16="http://schemas.microsoft.com/office/drawing/2014/main" val="20001"/>
                    </a:ext>
                  </a:extLst>
                </a:gridCol>
              </a:tblGrid>
              <a:tr h="1992911">
                <a:tc>
                  <a:txBody>
                    <a:bodyPr/>
                    <a:lstStyle/>
                    <a:p>
                      <a:pPr>
                        <a:defRPr sz="2400" b="0" cap="none">
                          <a:effectLst>
                            <a:outerShdw blurRad="25400" dist="25400" dir="5520000" rotWithShape="0">
                              <a:srgbClr val="FFFFFF">
                                <a:alpha val="72000"/>
                              </a:srgbClr>
                            </a:outerShdw>
                          </a:effectLst>
                          <a:sym typeface="Avenir Next Demi Bold"/>
                        </a:defRPr>
                      </a:pPr>
                      <a:endParaRPr/>
                    </a:p>
                  </a:txBody>
                  <a:tcPr marL="50800" marR="50800" marT="50800" marB="50800" anchor="ctr" horzOverflow="overflow">
                    <a:lnL w="12700">
                      <a:solidFill>
                        <a:srgbClr val="514F48">
                          <a:alpha val="80000"/>
                        </a:srgbClr>
                      </a:solidFill>
                      <a:miter lim="400000"/>
                    </a:lnL>
                    <a:lnR w="6350">
                      <a:solidFill>
                        <a:srgbClr val="E0E0E0"/>
                      </a:solidFill>
                      <a:miter lim="400000"/>
                    </a:lnR>
                    <a:lnT w="12700">
                      <a:solidFill>
                        <a:srgbClr val="514F48">
                          <a:alpha val="80000"/>
                        </a:srgbClr>
                      </a:solidFill>
                      <a:miter lim="400000"/>
                    </a:lnT>
                    <a:lnB w="6350">
                      <a:solidFill>
                        <a:srgbClr val="E0E0E0"/>
                      </a:solidFill>
                      <a:miter lim="400000"/>
                    </a:lnB>
                  </a:tcPr>
                </a:tc>
                <a:tc>
                  <a:txBody>
                    <a:bodyPr/>
                    <a:lstStyle/>
                    <a:p>
                      <a:pPr algn="l" defTabSz="457200">
                        <a:spcBef>
                          <a:spcPts val="200"/>
                        </a:spcBef>
                        <a:defRPr sz="3600" cap="none">
                          <a:effectLst>
                            <a:outerShdw blurRad="25400" dist="25400" dir="5520000" rotWithShape="0">
                              <a:srgbClr val="FFFFFF">
                                <a:alpha val="72000"/>
                              </a:srgbClr>
                            </a:outerShdw>
                          </a:effectLst>
                          <a:latin typeface="Arial"/>
                          <a:ea typeface="Arial"/>
                          <a:cs typeface="Arial"/>
                          <a:sym typeface="Arial"/>
                        </a:defRPr>
                      </a:pPr>
                      <a:r>
                        <a:t>Examples of poor feedback:</a:t>
                      </a:r>
                    </a:p>
                  </a:txBody>
                  <a:tcPr marL="63500" marR="63500" marT="0" marB="0" anchor="b" horzOverflow="overflow">
                    <a:lnL w="6350">
                      <a:solidFill>
                        <a:srgbClr val="E0E0E0"/>
                      </a:solidFill>
                      <a:miter lim="400000"/>
                    </a:lnL>
                    <a:lnR w="6350">
                      <a:solidFill>
                        <a:srgbClr val="E0E0E0"/>
                      </a:solidFill>
                      <a:miter lim="400000"/>
                    </a:lnR>
                    <a:lnT w="6350">
                      <a:solidFill>
                        <a:srgbClr val="E0E0E0"/>
                      </a:solidFill>
                      <a:miter lim="400000"/>
                    </a:lnT>
                    <a:lnB w="6350">
                      <a:solidFill>
                        <a:srgbClr val="E0E0E0"/>
                      </a:solidFill>
                      <a:miter lim="400000"/>
                    </a:lnB>
                    <a:solidFill>
                      <a:srgbClr val="E2EAF4"/>
                    </a:solidFill>
                  </a:tcPr>
                </a:tc>
                <a:extLst>
                  <a:ext uri="{0D108BD9-81ED-4DB2-BD59-A6C34878D82A}">
                    <a16:rowId xmlns:a16="http://schemas.microsoft.com/office/drawing/2014/main" val="10000"/>
                  </a:ext>
                </a:extLst>
              </a:tr>
              <a:tr h="1992911">
                <a:tc>
                  <a:txBody>
                    <a:bodyPr/>
                    <a:lstStyle/>
                    <a:p>
                      <a:pPr algn="l" defTabSz="457200">
                        <a:spcBef>
                          <a:spcPts val="200"/>
                        </a:spcBef>
                        <a:defRPr sz="3600" b="0" cap="none">
                          <a:solidFill>
                            <a:srgbClr val="F6F5F4"/>
                          </a:solidFill>
                          <a:effectLst>
                            <a:outerShdw blurRad="25400" dist="25400" dir="5520000" rotWithShape="0">
                              <a:srgbClr val="FFFFFF">
                                <a:alpha val="72000"/>
                              </a:srgbClr>
                            </a:outerShdw>
                          </a:effectLst>
                          <a:latin typeface="Arial"/>
                          <a:ea typeface="Arial"/>
                          <a:cs typeface="Arial"/>
                          <a:sym typeface="Arial"/>
                        </a:defRPr>
                      </a:pPr>
                      <a:r>
                        <a:t>Positive Feedback:</a:t>
                      </a:r>
                    </a:p>
                  </a:txBody>
                  <a:tcPr marL="63500" marR="63500" marT="0" marB="0" anchor="ctr" horzOverflow="overflow">
                    <a:lnL w="6350">
                      <a:solidFill>
                        <a:srgbClr val="E0E0E0"/>
                      </a:solidFill>
                      <a:miter lim="400000"/>
                    </a:lnL>
                    <a:lnR w="6350">
                      <a:solidFill>
                        <a:srgbClr val="E0E0E0"/>
                      </a:solidFill>
                      <a:miter lim="400000"/>
                    </a:lnR>
                    <a:lnT w="6350">
                      <a:solidFill>
                        <a:srgbClr val="E0E0E0"/>
                      </a:solidFill>
                      <a:miter lim="400000"/>
                    </a:lnT>
                    <a:lnB w="6350">
                      <a:solidFill>
                        <a:srgbClr val="E0E0E0"/>
                      </a:solidFill>
                      <a:miter lim="400000"/>
                    </a:lnB>
                  </a:tcPr>
                </a:tc>
                <a:tc>
                  <a:txBody>
                    <a:bodyPr/>
                    <a:lstStyle/>
                    <a:p>
                      <a:pPr algn="l" defTabSz="457200">
                        <a:spcBef>
                          <a:spcPts val="200"/>
                        </a:spcBef>
                        <a:defRPr sz="3600" b="0" cap="none">
                          <a:solidFill>
                            <a:srgbClr val="F6F5F4"/>
                          </a:solidFill>
                          <a:effectLst>
                            <a:outerShdw blurRad="25400" dist="25400" dir="5520000" rotWithShape="0">
                              <a:srgbClr val="FFFFFF">
                                <a:alpha val="72000"/>
                              </a:srgbClr>
                            </a:outerShdw>
                          </a:effectLst>
                          <a:latin typeface="Arial"/>
                          <a:ea typeface="Arial"/>
                          <a:cs typeface="Arial"/>
                          <a:sym typeface="Arial"/>
                        </a:defRPr>
                      </a:pPr>
                      <a:r>
                        <a:rPr lang="en-US" dirty="0"/>
                        <a:t>“You’re a natural when prepping crowns. Private practice will go well for you.”</a:t>
                      </a:r>
                      <a:endParaRPr dirty="0"/>
                    </a:p>
                  </a:txBody>
                  <a:tcPr marL="63500" marR="63500" marT="0" marB="0" anchor="ctr" horzOverflow="overflow">
                    <a:lnL w="6350">
                      <a:solidFill>
                        <a:srgbClr val="E0E0E0"/>
                      </a:solidFill>
                      <a:miter lim="400000"/>
                    </a:lnL>
                    <a:lnR w="6350">
                      <a:solidFill>
                        <a:srgbClr val="E0E0E0"/>
                      </a:solidFill>
                      <a:miter lim="400000"/>
                    </a:lnR>
                    <a:lnT w="6350">
                      <a:solidFill>
                        <a:srgbClr val="E0E0E0"/>
                      </a:solidFill>
                      <a:miter lim="400000"/>
                    </a:lnT>
                    <a:lnB w="6350">
                      <a:solidFill>
                        <a:srgbClr val="E0E0E0"/>
                      </a:solidFill>
                      <a:miter lim="400000"/>
                    </a:lnB>
                  </a:tcPr>
                </a:tc>
                <a:extLst>
                  <a:ext uri="{0D108BD9-81ED-4DB2-BD59-A6C34878D82A}">
                    <a16:rowId xmlns:a16="http://schemas.microsoft.com/office/drawing/2014/main" val="10001"/>
                  </a:ext>
                </a:extLst>
              </a:tr>
              <a:tr h="1992911">
                <a:tc>
                  <a:txBody>
                    <a:bodyPr/>
                    <a:lstStyle/>
                    <a:p>
                      <a:pPr algn="l" defTabSz="457200">
                        <a:spcBef>
                          <a:spcPts val="200"/>
                        </a:spcBef>
                        <a:defRPr sz="3600" b="0" cap="none">
                          <a:solidFill>
                            <a:srgbClr val="F6F5F4"/>
                          </a:solidFill>
                          <a:effectLst>
                            <a:outerShdw blurRad="25400" dist="25400" dir="5520000" rotWithShape="0">
                              <a:srgbClr val="FFFFFF">
                                <a:alpha val="72000"/>
                              </a:srgbClr>
                            </a:outerShdw>
                          </a:effectLst>
                          <a:latin typeface="Arial"/>
                          <a:ea typeface="Arial"/>
                          <a:cs typeface="Arial"/>
                          <a:sym typeface="Arial"/>
                        </a:defRPr>
                      </a:pPr>
                      <a:r>
                        <a:t>Negative Feedback:</a:t>
                      </a:r>
                    </a:p>
                  </a:txBody>
                  <a:tcPr marL="63500" marR="63500" marT="0" marB="0" anchor="ctr" horzOverflow="overflow">
                    <a:lnL w="6350">
                      <a:solidFill>
                        <a:srgbClr val="E0E0E0"/>
                      </a:solidFill>
                      <a:miter lim="400000"/>
                    </a:lnL>
                    <a:lnR w="6350">
                      <a:solidFill>
                        <a:srgbClr val="E0E0E0"/>
                      </a:solidFill>
                      <a:miter lim="400000"/>
                    </a:lnR>
                    <a:lnT w="6350">
                      <a:solidFill>
                        <a:srgbClr val="E0E0E0"/>
                      </a:solidFill>
                      <a:miter lim="400000"/>
                    </a:lnT>
                    <a:lnB w="6350">
                      <a:solidFill>
                        <a:srgbClr val="E0E0E0"/>
                      </a:solidFill>
                      <a:miter lim="400000"/>
                    </a:lnB>
                  </a:tcPr>
                </a:tc>
                <a:tc>
                  <a:txBody>
                    <a:bodyPr/>
                    <a:lstStyle/>
                    <a:p>
                      <a:pPr algn="l" defTabSz="457200">
                        <a:spcBef>
                          <a:spcPts val="200"/>
                        </a:spcBef>
                        <a:defRPr sz="3600" b="0" cap="none">
                          <a:solidFill>
                            <a:srgbClr val="F6F5F4"/>
                          </a:solidFill>
                          <a:effectLst>
                            <a:outerShdw blurRad="25400" dist="25400" dir="5520000" rotWithShape="0">
                              <a:srgbClr val="FFFFFF">
                                <a:alpha val="72000"/>
                              </a:srgbClr>
                            </a:outerShdw>
                          </a:effectLst>
                          <a:latin typeface="Arial"/>
                          <a:ea typeface="Arial"/>
                          <a:cs typeface="Arial"/>
                          <a:sym typeface="Arial"/>
                        </a:defRPr>
                      </a:pPr>
                      <a:r>
                        <a:rPr lang="en-US" dirty="0"/>
                        <a:t>“That crown prep was a mess. Be more confident and try harder next time.”</a:t>
                      </a:r>
                      <a:endParaRPr dirty="0"/>
                    </a:p>
                  </a:txBody>
                  <a:tcPr marL="63500" marR="63500" marT="0" marB="0" anchor="ctr" horzOverflow="overflow">
                    <a:lnL w="6350">
                      <a:solidFill>
                        <a:srgbClr val="E0E0E0"/>
                      </a:solidFill>
                      <a:miter lim="400000"/>
                    </a:lnL>
                    <a:lnR w="6350">
                      <a:solidFill>
                        <a:srgbClr val="E0E0E0"/>
                      </a:solidFill>
                      <a:miter lim="400000"/>
                    </a:lnR>
                    <a:lnT w="6350">
                      <a:solidFill>
                        <a:srgbClr val="E0E0E0"/>
                      </a:solidFill>
                      <a:miter lim="400000"/>
                    </a:lnT>
                    <a:lnB w="6350">
                      <a:solidFill>
                        <a:srgbClr val="E0E0E0"/>
                      </a:solidFill>
                      <a:miter lim="400000"/>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1931927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49" name="assessment cycle.jpg" descr="assessment cycle.jpg"/>
          <p:cNvPicPr>
            <a:picLocks noGrp="1"/>
          </p:cNvPicPr>
          <p:nvPr>
            <p:ph type="pic" idx="13"/>
          </p:nvPr>
        </p:nvPicPr>
        <p:blipFill>
          <a:blip r:embed="rId2">
            <a:extLst/>
          </a:blip>
          <a:stretch>
            <a:fillRect/>
          </a:stretch>
        </p:blipFill>
        <p:spPr>
          <a:xfrm>
            <a:off x="6296613" y="2157101"/>
            <a:ext cx="5936074" cy="5661192"/>
          </a:xfrm>
          <a:prstGeom prst="rect">
            <a:avLst/>
          </a:prstGeom>
        </p:spPr>
      </p:pic>
      <p:sp>
        <p:nvSpPr>
          <p:cNvPr id="550" name="Effectiveness of P.A.t"/>
          <p:cNvSpPr txBox="1">
            <a:spLocks noGrp="1"/>
          </p:cNvSpPr>
          <p:nvPr>
            <p:ph type="title"/>
          </p:nvPr>
        </p:nvSpPr>
        <p:spPr>
          <a:xfrm>
            <a:off x="644250" y="927100"/>
            <a:ext cx="5594900" cy="4102100"/>
          </a:xfrm>
          <a:prstGeom prst="rect">
            <a:avLst/>
          </a:prstGeom>
        </p:spPr>
        <p:txBody>
          <a:bodyPr/>
          <a:lstStyle>
            <a:lvl1pPr algn="ctr">
              <a:defRPr>
                <a:solidFill>
                  <a:srgbClr val="F6F5F4"/>
                </a:solidFill>
              </a:defRPr>
            </a:lvl1pPr>
          </a:lstStyle>
          <a:p>
            <a:r>
              <a:t>Effectiveness of P.A.t</a:t>
            </a:r>
          </a:p>
        </p:txBody>
      </p:sp>
      <p:sp>
        <p:nvSpPr>
          <p:cNvPr id="551" name="Anonymous Resident Survey"/>
          <p:cNvSpPr txBox="1">
            <a:spLocks noGrp="1"/>
          </p:cNvSpPr>
          <p:nvPr>
            <p:ph type="body" sz="quarter" idx="1"/>
          </p:nvPr>
        </p:nvSpPr>
        <p:spPr>
          <a:prstGeom prst="rect">
            <a:avLst/>
          </a:prstGeom>
        </p:spPr>
        <p:txBody>
          <a:bodyPr/>
          <a:lstStyle>
            <a:lvl1pPr algn="ctr">
              <a:defRPr>
                <a:solidFill>
                  <a:srgbClr val="F6F5F4"/>
                </a:solidFill>
              </a:defRPr>
            </a:lvl1pPr>
          </a:lstStyle>
          <a:p>
            <a:r>
              <a:t>Anonymous Resident Survey</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65141-5D9A-D641-B2C5-96E46960ACC6}"/>
              </a:ext>
            </a:extLst>
          </p:cNvPr>
          <p:cNvSpPr>
            <a:spLocks noGrp="1"/>
          </p:cNvSpPr>
          <p:nvPr>
            <p:ph type="title"/>
          </p:nvPr>
        </p:nvSpPr>
        <p:spPr>
          <a:xfrm>
            <a:off x="901700" y="3060699"/>
            <a:ext cx="11201400" cy="2523671"/>
          </a:xfrm>
        </p:spPr>
        <p:txBody>
          <a:bodyPr>
            <a:normAutofit/>
          </a:bodyPr>
          <a:lstStyle/>
          <a:p>
            <a:pPr algn="ctr"/>
            <a:r>
              <a:rPr lang="en-US" dirty="0">
                <a:solidFill>
                  <a:schemeClr val="bg2">
                    <a:lumMod val="20000"/>
                    <a:lumOff val="80000"/>
                  </a:schemeClr>
                </a:solidFill>
              </a:rPr>
              <a:t>Objective:</a:t>
            </a:r>
            <a:br>
              <a:rPr lang="en-US" dirty="0">
                <a:solidFill>
                  <a:schemeClr val="bg2">
                    <a:lumMod val="20000"/>
                    <a:lumOff val="80000"/>
                  </a:schemeClr>
                </a:solidFill>
              </a:rPr>
            </a:br>
            <a:r>
              <a:rPr lang="en-US" dirty="0">
                <a:solidFill>
                  <a:schemeClr val="bg2">
                    <a:lumMod val="20000"/>
                    <a:lumOff val="80000"/>
                  </a:schemeClr>
                </a:solidFill>
              </a:rPr>
              <a:t> </a:t>
            </a:r>
            <a:br>
              <a:rPr lang="en-US" dirty="0">
                <a:solidFill>
                  <a:schemeClr val="bg2">
                    <a:lumMod val="20000"/>
                    <a:lumOff val="80000"/>
                  </a:schemeClr>
                </a:solidFill>
              </a:rPr>
            </a:br>
            <a:r>
              <a:rPr lang="en-US" dirty="0">
                <a:solidFill>
                  <a:schemeClr val="bg2">
                    <a:lumMod val="20000"/>
                    <a:lumOff val="80000"/>
                  </a:schemeClr>
                </a:solidFill>
              </a:rPr>
              <a:t>PAT as a learning/Assessment tool</a:t>
            </a:r>
          </a:p>
        </p:txBody>
      </p:sp>
    </p:spTree>
    <p:extLst>
      <p:ext uri="{BB962C8B-B14F-4D97-AF65-F5344CB8AC3E}">
        <p14:creationId xmlns:p14="http://schemas.microsoft.com/office/powerpoint/2010/main" val="8292788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53" name="Q1: P.A.T as an effective tool for improving knowledge of the clinical procedure."/>
          <p:cNvSpPr txBox="1">
            <a:spLocks noGrp="1"/>
          </p:cNvSpPr>
          <p:nvPr>
            <p:ph type="title"/>
          </p:nvPr>
        </p:nvSpPr>
        <p:spPr>
          <a:xfrm>
            <a:off x="524324" y="635000"/>
            <a:ext cx="11956152" cy="1714500"/>
          </a:xfrm>
          <a:prstGeom prst="rect">
            <a:avLst/>
          </a:prstGeom>
        </p:spPr>
        <p:txBody>
          <a:bodyPr>
            <a:normAutofit fontScale="90000"/>
          </a:bodyPr>
          <a:lstStyle/>
          <a:p>
            <a:pPr defTabSz="457200">
              <a:lnSpc>
                <a:spcPts val="7500"/>
              </a:lnSpc>
              <a:defRPr sz="3200" cap="none" spc="0">
                <a:solidFill>
                  <a:srgbClr val="F6F5F4"/>
                </a:solidFill>
                <a:effectLst/>
                <a:latin typeface="Arial"/>
                <a:ea typeface="Arial"/>
                <a:cs typeface="Arial"/>
                <a:sym typeface="Arial"/>
              </a:defRPr>
            </a:pPr>
            <a:r>
              <a:rPr dirty="0"/>
              <a:t>Q1: P.A.T as an effective tool for improving </a:t>
            </a:r>
            <a:r>
              <a:rPr lang="en-US" dirty="0"/>
              <a:t>subject </a:t>
            </a:r>
            <a:r>
              <a:rPr dirty="0"/>
              <a:t>knowledge of the clinical procedure.</a:t>
            </a:r>
            <a:endParaRPr sz="1200" b="0" dirty="0">
              <a:latin typeface="Times"/>
              <a:ea typeface="Times"/>
              <a:cs typeface="Times"/>
              <a:sym typeface="Times"/>
            </a:endParaRPr>
          </a:p>
        </p:txBody>
      </p:sp>
      <p:pic>
        <p:nvPicPr>
          <p:cNvPr id="554" name="Image" descr="Image"/>
          <p:cNvPicPr>
            <a:picLocks noChangeAspect="1"/>
          </p:cNvPicPr>
          <p:nvPr/>
        </p:nvPicPr>
        <p:blipFill>
          <a:blip r:embed="rId2">
            <a:extLst/>
          </a:blip>
          <a:stretch>
            <a:fillRect/>
          </a:stretch>
        </p:blipFill>
        <p:spPr>
          <a:xfrm>
            <a:off x="524324" y="2858991"/>
            <a:ext cx="11956152" cy="5386839"/>
          </a:xfrm>
          <a:prstGeom prst="rect">
            <a:avLst/>
          </a:prstGeom>
          <a:ln w="12700">
            <a:miter lim="400000"/>
          </a:ln>
        </p:spPr>
      </p:pic>
      <p:sp>
        <p:nvSpPr>
          <p:cNvPr id="5" name="Oval 4">
            <a:extLst>
              <a:ext uri="{FF2B5EF4-FFF2-40B4-BE49-F238E27FC236}">
                <a16:creationId xmlns:a16="http://schemas.microsoft.com/office/drawing/2014/main" id="{24366AC3-5ED3-A54D-9F1D-0494958787E5}"/>
              </a:ext>
            </a:extLst>
          </p:cNvPr>
          <p:cNvSpPr/>
          <p:nvPr/>
        </p:nvSpPr>
        <p:spPr>
          <a:xfrm>
            <a:off x="7249886" y="4138607"/>
            <a:ext cx="2612571" cy="849085"/>
          </a:xfrm>
          <a:prstGeom prst="ellipse">
            <a:avLst/>
          </a:prstGeom>
          <a:noFill/>
          <a:ln w="12700" cap="flat">
            <a:solidFill>
              <a:srgbClr val="FF0000"/>
            </a:solidFill>
            <a:miter lim="400000"/>
          </a:ln>
          <a:effectLst>
            <a:outerShdw blurRad="38100" dist="25400" dir="5760000" rotWithShape="0">
              <a:srgbClr val="FFFFFF">
                <a:alpha val="3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3E3B39"/>
              </a:solidFill>
              <a:effectLst>
                <a:outerShdw blurRad="25400" dist="12700" dir="4920000" rotWithShape="0">
                  <a:srgbClr val="FFFFFF">
                    <a:alpha val="50000"/>
                  </a:srgbClr>
                </a:outerShdw>
              </a:effectLst>
              <a:uFillTx/>
              <a:latin typeface="Avenir Next Medium"/>
              <a:ea typeface="Avenir Next Medium"/>
              <a:cs typeface="Avenir Next Medium"/>
              <a:sym typeface="Avenir Next Medium"/>
            </a:endParaRPr>
          </a:p>
        </p:txBody>
      </p:sp>
      <p:sp>
        <p:nvSpPr>
          <p:cNvPr id="6" name="Oval 5">
            <a:extLst>
              <a:ext uri="{FF2B5EF4-FFF2-40B4-BE49-F238E27FC236}">
                <a16:creationId xmlns:a16="http://schemas.microsoft.com/office/drawing/2014/main" id="{E0FF74F0-28EA-E547-941F-75FEDC1E98B2}"/>
              </a:ext>
            </a:extLst>
          </p:cNvPr>
          <p:cNvSpPr/>
          <p:nvPr/>
        </p:nvSpPr>
        <p:spPr>
          <a:xfrm>
            <a:off x="7249886" y="6267308"/>
            <a:ext cx="2612571" cy="849085"/>
          </a:xfrm>
          <a:prstGeom prst="ellipse">
            <a:avLst/>
          </a:prstGeom>
          <a:noFill/>
          <a:ln w="12700" cap="flat">
            <a:solidFill>
              <a:srgbClr val="FF0000"/>
            </a:solidFill>
            <a:miter lim="400000"/>
          </a:ln>
          <a:effectLst>
            <a:outerShdw blurRad="38100" dist="25400" dir="5760000" rotWithShape="0">
              <a:srgbClr val="FFFFFF">
                <a:alpha val="3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3E3B39"/>
              </a:solidFill>
              <a:effectLst>
                <a:outerShdw blurRad="25400" dist="12700" dir="4920000" rotWithShape="0">
                  <a:srgbClr val="FFFFFF">
                    <a:alpha val="50000"/>
                  </a:srgbClr>
                </a:outerShdw>
              </a:effectLst>
              <a:uFillTx/>
              <a:latin typeface="Avenir Next Medium"/>
              <a:ea typeface="Avenir Next Medium"/>
              <a:cs typeface="Avenir Next Medium"/>
              <a:sym typeface="Avenir Next Medium"/>
            </a:endParaRPr>
          </a:p>
        </p:txBody>
      </p:sp>
      <p:sp>
        <p:nvSpPr>
          <p:cNvPr id="555" name="Rectangle"/>
          <p:cNvSpPr/>
          <p:nvPr/>
        </p:nvSpPr>
        <p:spPr>
          <a:xfrm>
            <a:off x="263075" y="6267308"/>
            <a:ext cx="12217401" cy="2092376"/>
          </a:xfrm>
          <a:prstGeom prst="rect">
            <a:avLst/>
          </a:prstGeom>
          <a:solidFill>
            <a:srgbClr val="000000"/>
          </a:solidFill>
          <a:ln w="12700">
            <a:miter lim="400000"/>
          </a:ln>
          <a:effectLst>
            <a:outerShdw blurRad="38100" dist="25400" dir="5760000" rotWithShape="0">
              <a:srgbClr val="FFFFFF">
                <a:alpha val="30000"/>
              </a:srgbClr>
            </a:outerShdw>
          </a:effectLst>
        </p:spPr>
        <p:txBody>
          <a:bodyPr lIns="50800" tIns="50800" rIns="50800" bIns="50800" anchor="ctr"/>
          <a:lstStyle/>
          <a:p>
            <a:pPr>
              <a:defRPr sz="3000" i="0">
                <a:solidFill>
                  <a:srgbClr val="000000"/>
                </a:solidFill>
                <a:effectLst>
                  <a:outerShdw blurRad="25400" dist="12700" dir="4920000" rotWithShape="0">
                    <a:srgbClr val="FFFFFF">
                      <a:alpha val="50000"/>
                    </a:srgbClr>
                  </a:outerShdw>
                </a:effectLst>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xit" fill="hold" grpId="1" nodeType="clickEffect">
                                  <p:stCondLst>
                                    <p:cond delay="0"/>
                                  </p:stCondLst>
                                  <p:iterate>
                                    <p:tmAbs val="0"/>
                                  </p:iterate>
                                  <p:childTnLst>
                                    <p:animEffect transition="out" filter="dissolve">
                                      <p:cBhvr>
                                        <p:cTn id="6" dur="1500" fill="hold"/>
                                        <p:tgtEl>
                                          <p:spTgt spid="555"/>
                                        </p:tgtEl>
                                      </p:cBhvr>
                                    </p:animEffect>
                                    <p:set>
                                      <p:cBhvr>
                                        <p:cTn id="7" fill="hold">
                                          <p:stCondLst>
                                            <p:cond delay="1499"/>
                                          </p:stCondLst>
                                        </p:cTn>
                                        <p:tgtEl>
                                          <p:spTgt spid="5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 grpId="1"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 name="Rectangle">
            <a:extLst>
              <a:ext uri="{FF2B5EF4-FFF2-40B4-BE49-F238E27FC236}">
                <a16:creationId xmlns:a16="http://schemas.microsoft.com/office/drawing/2014/main" id="{063C8436-3470-1241-8634-D9C7606E4685}"/>
              </a:ext>
            </a:extLst>
          </p:cNvPr>
          <p:cNvSpPr/>
          <p:nvPr/>
        </p:nvSpPr>
        <p:spPr>
          <a:xfrm flipV="1">
            <a:off x="2411067" y="6492673"/>
            <a:ext cx="2557670" cy="651378"/>
          </a:xfrm>
          <a:prstGeom prst="rect">
            <a:avLst/>
          </a:prstGeom>
          <a:blipFill>
            <a:blip r:embed="rId2">
              <a:alphaModFix amt="17537"/>
            </a:blip>
          </a:blipFill>
          <a:ln w="12700">
            <a:miter lim="400000"/>
          </a:ln>
          <a:effectLst>
            <a:outerShdw blurRad="38100" dist="25400" dir="5760000" rotWithShape="0">
              <a:srgbClr val="FFFFFF">
                <a:alpha val="30000"/>
              </a:srgbClr>
            </a:outerShdw>
          </a:effectLst>
        </p:spPr>
        <p:txBody>
          <a:bodyPr lIns="50800" tIns="50800" rIns="50800" bIns="50800" anchor="ctr"/>
          <a:lstStyle/>
          <a:p>
            <a:pPr>
              <a:defRPr sz="3000" i="0">
                <a:solidFill>
                  <a:srgbClr val="3E3B39"/>
                </a:solidFill>
                <a:effectLst>
                  <a:outerShdw blurRad="25400" dist="12700" dir="4920000" rotWithShape="0">
                    <a:srgbClr val="FFFFFF">
                      <a:alpha val="50000"/>
                    </a:srgbClr>
                  </a:outerShdw>
                </a:effectLst>
              </a:defRPr>
            </a:pPr>
            <a:endParaRPr/>
          </a:p>
        </p:txBody>
      </p:sp>
      <p:pic>
        <p:nvPicPr>
          <p:cNvPr id="558" name="1.png" descr="1.png"/>
          <p:cNvPicPr>
            <a:picLocks/>
          </p:cNvPicPr>
          <p:nvPr/>
        </p:nvPicPr>
        <p:blipFill>
          <a:blip r:embed="rId3">
            <a:extLst/>
          </a:blip>
          <a:stretch>
            <a:fillRect/>
          </a:stretch>
        </p:blipFill>
        <p:spPr>
          <a:xfrm>
            <a:off x="505346" y="613684"/>
            <a:ext cx="12078950" cy="6530367"/>
          </a:xfrm>
          <a:prstGeom prst="rect">
            <a:avLst/>
          </a:prstGeom>
          <a:ln w="12700">
            <a:miter lim="400000"/>
          </a:ln>
        </p:spPr>
      </p:pic>
      <p:sp>
        <p:nvSpPr>
          <p:cNvPr id="7" name="Rectangle">
            <a:extLst>
              <a:ext uri="{FF2B5EF4-FFF2-40B4-BE49-F238E27FC236}">
                <a16:creationId xmlns:a16="http://schemas.microsoft.com/office/drawing/2014/main" id="{49E62335-7B67-7D44-B2F9-260073317921}"/>
              </a:ext>
            </a:extLst>
          </p:cNvPr>
          <p:cNvSpPr/>
          <p:nvPr/>
        </p:nvSpPr>
        <p:spPr>
          <a:xfrm>
            <a:off x="2816086" y="1134389"/>
            <a:ext cx="1510747" cy="508101"/>
          </a:xfrm>
          <a:prstGeom prst="rect">
            <a:avLst/>
          </a:prstGeom>
          <a:blipFill>
            <a:blip r:embed="rId2">
              <a:alphaModFix amt="17537"/>
            </a:blip>
          </a:blipFill>
          <a:ln w="12700">
            <a:miter lim="400000"/>
          </a:ln>
          <a:effectLst>
            <a:outerShdw blurRad="38100" dist="25400" dir="5760000" rotWithShape="0">
              <a:srgbClr val="FFFFFF">
                <a:alpha val="30000"/>
              </a:srgbClr>
            </a:outerShdw>
          </a:effectLst>
        </p:spPr>
        <p:txBody>
          <a:bodyPr lIns="50800" tIns="50800" rIns="50800" bIns="50800" anchor="ctr"/>
          <a:lstStyle/>
          <a:p>
            <a:pPr>
              <a:defRPr sz="3000" i="0">
                <a:solidFill>
                  <a:srgbClr val="3E3B39"/>
                </a:solidFill>
                <a:effectLst>
                  <a:outerShdw blurRad="25400" dist="12700" dir="4920000" rotWithShape="0">
                    <a:srgbClr val="FFFFFF">
                      <a:alpha val="50000"/>
                    </a:srgbClr>
                  </a:outerShdw>
                </a:effectLst>
              </a:defRPr>
            </a:pPr>
            <a:endParaRPr/>
          </a:p>
        </p:txBody>
      </p:sp>
      <p:sp>
        <p:nvSpPr>
          <p:cNvPr id="8" name="Rectangle">
            <a:extLst>
              <a:ext uri="{FF2B5EF4-FFF2-40B4-BE49-F238E27FC236}">
                <a16:creationId xmlns:a16="http://schemas.microsoft.com/office/drawing/2014/main" id="{9B04D499-89CA-E548-8A06-03B9610AFBE8}"/>
              </a:ext>
            </a:extLst>
          </p:cNvPr>
          <p:cNvSpPr/>
          <p:nvPr/>
        </p:nvSpPr>
        <p:spPr>
          <a:xfrm>
            <a:off x="3526072" y="2426143"/>
            <a:ext cx="1656522" cy="508101"/>
          </a:xfrm>
          <a:prstGeom prst="rect">
            <a:avLst/>
          </a:prstGeom>
          <a:blipFill>
            <a:blip r:embed="rId2">
              <a:alphaModFix amt="17537"/>
            </a:blip>
          </a:blipFill>
          <a:ln w="12700">
            <a:miter lim="400000"/>
          </a:ln>
          <a:effectLst>
            <a:outerShdw blurRad="38100" dist="25400" dir="5760000" rotWithShape="0">
              <a:srgbClr val="FFFFFF">
                <a:alpha val="30000"/>
              </a:srgbClr>
            </a:outerShdw>
          </a:effectLst>
        </p:spPr>
        <p:txBody>
          <a:bodyPr lIns="50800" tIns="50800" rIns="50800" bIns="50800" anchor="ctr"/>
          <a:lstStyle/>
          <a:p>
            <a:pPr>
              <a:defRPr sz="3000" i="0">
                <a:solidFill>
                  <a:srgbClr val="3E3B39"/>
                </a:solidFill>
                <a:effectLst>
                  <a:outerShdw blurRad="25400" dist="12700" dir="4920000" rotWithShape="0">
                    <a:srgbClr val="FFFFFF">
                      <a:alpha val="50000"/>
                    </a:srgbClr>
                  </a:outerShdw>
                </a:effectLst>
              </a:defRPr>
            </a:pPr>
            <a:endParaRPr/>
          </a:p>
        </p:txBody>
      </p:sp>
      <p:sp>
        <p:nvSpPr>
          <p:cNvPr id="9" name="Rectangle">
            <a:extLst>
              <a:ext uri="{FF2B5EF4-FFF2-40B4-BE49-F238E27FC236}">
                <a16:creationId xmlns:a16="http://schemas.microsoft.com/office/drawing/2014/main" id="{15B5411E-7C7F-FC4D-946E-E9B22F42B9AE}"/>
              </a:ext>
            </a:extLst>
          </p:cNvPr>
          <p:cNvSpPr/>
          <p:nvPr/>
        </p:nvSpPr>
        <p:spPr>
          <a:xfrm>
            <a:off x="7025860" y="3280347"/>
            <a:ext cx="2516485" cy="448717"/>
          </a:xfrm>
          <a:prstGeom prst="rect">
            <a:avLst/>
          </a:prstGeom>
          <a:blipFill>
            <a:blip r:embed="rId2">
              <a:alphaModFix amt="17537"/>
            </a:blip>
          </a:blipFill>
          <a:ln w="12700">
            <a:miter lim="400000"/>
          </a:ln>
          <a:effectLst>
            <a:outerShdw blurRad="38100" dist="25400" dir="5760000" rotWithShape="0">
              <a:srgbClr val="FFFFFF">
                <a:alpha val="30000"/>
              </a:srgbClr>
            </a:outerShdw>
          </a:effectLst>
        </p:spPr>
        <p:txBody>
          <a:bodyPr lIns="50800" tIns="50800" rIns="50800" bIns="50800" anchor="ctr"/>
          <a:lstStyle/>
          <a:p>
            <a:pPr>
              <a:defRPr sz="3000" i="0">
                <a:solidFill>
                  <a:srgbClr val="3E3B39"/>
                </a:solidFill>
                <a:effectLst>
                  <a:outerShdw blurRad="25400" dist="12700" dir="4920000" rotWithShape="0">
                    <a:srgbClr val="FFFFFF">
                      <a:alpha val="50000"/>
                    </a:srgbClr>
                  </a:outerShdw>
                </a:effectLst>
              </a:defRPr>
            </a:pPr>
            <a:endParaRPr/>
          </a:p>
        </p:txBody>
      </p:sp>
      <p:sp>
        <p:nvSpPr>
          <p:cNvPr id="10" name="Rectangle">
            <a:extLst>
              <a:ext uri="{FF2B5EF4-FFF2-40B4-BE49-F238E27FC236}">
                <a16:creationId xmlns:a16="http://schemas.microsoft.com/office/drawing/2014/main" id="{F93BDAC6-CA15-FD41-A4B5-C62B8A8264EC}"/>
              </a:ext>
            </a:extLst>
          </p:cNvPr>
          <p:cNvSpPr/>
          <p:nvPr/>
        </p:nvSpPr>
        <p:spPr>
          <a:xfrm>
            <a:off x="4326833" y="3919139"/>
            <a:ext cx="6850051" cy="323543"/>
          </a:xfrm>
          <a:prstGeom prst="rect">
            <a:avLst/>
          </a:prstGeom>
          <a:blipFill>
            <a:blip r:embed="rId2">
              <a:alphaModFix amt="17537"/>
            </a:blip>
          </a:blipFill>
          <a:ln w="12700">
            <a:miter lim="400000"/>
          </a:ln>
          <a:effectLst>
            <a:outerShdw blurRad="38100" dist="25400" dir="5760000" rotWithShape="0">
              <a:srgbClr val="FFFFFF">
                <a:alpha val="30000"/>
              </a:srgbClr>
            </a:outerShdw>
          </a:effectLst>
        </p:spPr>
        <p:txBody>
          <a:bodyPr lIns="50800" tIns="50800" rIns="50800" bIns="50800" anchor="ctr"/>
          <a:lstStyle/>
          <a:p>
            <a:pPr>
              <a:defRPr sz="3000" i="0">
                <a:solidFill>
                  <a:srgbClr val="3E3B39"/>
                </a:solidFill>
                <a:effectLst>
                  <a:outerShdw blurRad="25400" dist="12700" dir="4920000" rotWithShape="0">
                    <a:srgbClr val="FFFFFF">
                      <a:alpha val="50000"/>
                    </a:srgbClr>
                  </a:outerShdw>
                </a:effectLst>
              </a:defRPr>
            </a:pPr>
            <a:endParaRPr/>
          </a:p>
        </p:txBody>
      </p:sp>
      <p:sp>
        <p:nvSpPr>
          <p:cNvPr id="11" name="Rectangle">
            <a:extLst>
              <a:ext uri="{FF2B5EF4-FFF2-40B4-BE49-F238E27FC236}">
                <a16:creationId xmlns:a16="http://schemas.microsoft.com/office/drawing/2014/main" id="{7052633E-D61B-CD47-AB16-78229EB8972B}"/>
              </a:ext>
            </a:extLst>
          </p:cNvPr>
          <p:cNvSpPr/>
          <p:nvPr/>
        </p:nvSpPr>
        <p:spPr>
          <a:xfrm>
            <a:off x="9307286" y="4473498"/>
            <a:ext cx="2557670" cy="508101"/>
          </a:xfrm>
          <a:prstGeom prst="rect">
            <a:avLst/>
          </a:prstGeom>
          <a:blipFill>
            <a:blip r:embed="rId2">
              <a:alphaModFix amt="17537"/>
            </a:blip>
          </a:blipFill>
          <a:ln w="12700">
            <a:miter lim="400000"/>
          </a:ln>
          <a:effectLst>
            <a:outerShdw blurRad="38100" dist="25400" dir="5760000" rotWithShape="0">
              <a:srgbClr val="FFFFFF">
                <a:alpha val="30000"/>
              </a:srgbClr>
            </a:outerShdw>
          </a:effectLst>
        </p:spPr>
        <p:txBody>
          <a:bodyPr lIns="50800" tIns="50800" rIns="50800" bIns="50800" anchor="ctr"/>
          <a:lstStyle/>
          <a:p>
            <a:pPr>
              <a:defRPr sz="3000" i="0">
                <a:solidFill>
                  <a:srgbClr val="3E3B39"/>
                </a:solidFill>
                <a:effectLst>
                  <a:outerShdw blurRad="25400" dist="12700" dir="4920000" rotWithShape="0">
                    <a:srgbClr val="FFFFFF">
                      <a:alpha val="50000"/>
                    </a:srgbClr>
                  </a:outerShdw>
                </a:effectLst>
              </a:defRPr>
            </a:pPr>
            <a:endParaRPr/>
          </a:p>
        </p:txBody>
      </p:sp>
      <p:sp>
        <p:nvSpPr>
          <p:cNvPr id="13" name="Rectangle">
            <a:extLst>
              <a:ext uri="{FF2B5EF4-FFF2-40B4-BE49-F238E27FC236}">
                <a16:creationId xmlns:a16="http://schemas.microsoft.com/office/drawing/2014/main" id="{49413DDD-77F1-3349-9816-F3118C38A75C}"/>
              </a:ext>
            </a:extLst>
          </p:cNvPr>
          <p:cNvSpPr/>
          <p:nvPr/>
        </p:nvSpPr>
        <p:spPr>
          <a:xfrm>
            <a:off x="6229301" y="5609876"/>
            <a:ext cx="2557670" cy="508101"/>
          </a:xfrm>
          <a:prstGeom prst="rect">
            <a:avLst/>
          </a:prstGeom>
          <a:blipFill>
            <a:blip r:embed="rId2">
              <a:alphaModFix amt="17537"/>
            </a:blip>
          </a:blipFill>
          <a:ln w="12700">
            <a:miter lim="400000"/>
          </a:ln>
          <a:effectLst>
            <a:outerShdw blurRad="38100" dist="25400" dir="5760000" rotWithShape="0">
              <a:srgbClr val="FFFFFF">
                <a:alpha val="30000"/>
              </a:srgbClr>
            </a:outerShdw>
          </a:effectLst>
        </p:spPr>
        <p:txBody>
          <a:bodyPr lIns="50800" tIns="50800" rIns="50800" bIns="50800" anchor="ctr"/>
          <a:lstStyle/>
          <a:p>
            <a:pPr>
              <a:defRPr sz="3000" i="0">
                <a:solidFill>
                  <a:srgbClr val="3E3B39"/>
                </a:solidFill>
                <a:effectLst>
                  <a:outerShdw blurRad="25400" dist="12700" dir="4920000" rotWithShape="0">
                    <a:srgbClr val="FFFFFF">
                      <a:alpha val="50000"/>
                    </a:srgbClr>
                  </a:outerShdw>
                </a:effectLst>
              </a:defRPr>
            </a:pPr>
            <a:endParaRPr/>
          </a:p>
        </p:txBody>
      </p:sp>
      <p:sp>
        <p:nvSpPr>
          <p:cNvPr id="4" name="Rectangle">
            <a:extLst>
              <a:ext uri="{FF2B5EF4-FFF2-40B4-BE49-F238E27FC236}">
                <a16:creationId xmlns:a16="http://schemas.microsoft.com/office/drawing/2014/main" id="{EA295382-A79B-8E4E-8E5F-4624E5611988}"/>
              </a:ext>
            </a:extLst>
          </p:cNvPr>
          <p:cNvSpPr/>
          <p:nvPr/>
        </p:nvSpPr>
        <p:spPr>
          <a:xfrm>
            <a:off x="313030" y="1900885"/>
            <a:ext cx="12378737" cy="1318826"/>
          </a:xfrm>
          <a:prstGeom prst="rect">
            <a:avLst/>
          </a:prstGeom>
          <a:solidFill>
            <a:srgbClr val="000000"/>
          </a:solidFill>
          <a:ln w="12700">
            <a:miter lim="400000"/>
          </a:ln>
          <a:effectLst>
            <a:outerShdw blurRad="38100" dist="25400" dir="5760000" rotWithShape="0">
              <a:srgbClr val="FFFFFF">
                <a:alpha val="30000"/>
              </a:srgbClr>
            </a:outerShdw>
          </a:effectLst>
        </p:spPr>
        <p:txBody>
          <a:bodyPr lIns="50800" tIns="50800" rIns="50800" bIns="50800" anchor="ctr"/>
          <a:lstStyle/>
          <a:p>
            <a:pPr>
              <a:defRPr sz="3000" i="0">
                <a:solidFill>
                  <a:srgbClr val="000000"/>
                </a:solidFill>
                <a:effectLst>
                  <a:outerShdw blurRad="25400" dist="12700" dir="4920000" rotWithShape="0">
                    <a:srgbClr val="FFFFFF">
                      <a:alpha val="50000"/>
                    </a:srgbClr>
                  </a:outerShdw>
                </a:effectLst>
              </a:defRPr>
            </a:pPr>
            <a:endParaRPr/>
          </a:p>
        </p:txBody>
      </p:sp>
      <p:sp>
        <p:nvSpPr>
          <p:cNvPr id="5" name="Rectangle">
            <a:extLst>
              <a:ext uri="{FF2B5EF4-FFF2-40B4-BE49-F238E27FC236}">
                <a16:creationId xmlns:a16="http://schemas.microsoft.com/office/drawing/2014/main" id="{1215478A-82B2-C242-AFE5-E0CC88DA3D05}"/>
              </a:ext>
            </a:extLst>
          </p:cNvPr>
          <p:cNvSpPr/>
          <p:nvPr/>
        </p:nvSpPr>
        <p:spPr>
          <a:xfrm>
            <a:off x="336187" y="3200874"/>
            <a:ext cx="12378737" cy="1041808"/>
          </a:xfrm>
          <a:prstGeom prst="rect">
            <a:avLst/>
          </a:prstGeom>
          <a:solidFill>
            <a:srgbClr val="000000"/>
          </a:solidFill>
          <a:ln w="12700">
            <a:miter lim="400000"/>
          </a:ln>
          <a:effectLst>
            <a:outerShdw blurRad="38100" dist="25400" dir="5760000" rotWithShape="0">
              <a:srgbClr val="FFFFFF">
                <a:alpha val="30000"/>
              </a:srgbClr>
            </a:outerShdw>
          </a:effectLst>
        </p:spPr>
        <p:txBody>
          <a:bodyPr lIns="50800" tIns="50800" rIns="50800" bIns="50800" anchor="ctr"/>
          <a:lstStyle/>
          <a:p>
            <a:pPr>
              <a:defRPr sz="3000" i="0">
                <a:solidFill>
                  <a:srgbClr val="000000"/>
                </a:solidFill>
                <a:effectLst>
                  <a:outerShdw blurRad="25400" dist="12700" dir="4920000" rotWithShape="0">
                    <a:srgbClr val="FFFFFF">
                      <a:alpha val="50000"/>
                    </a:srgbClr>
                  </a:outerShdw>
                </a:effectLst>
              </a:defRPr>
            </a:pPr>
            <a:endParaRPr/>
          </a:p>
        </p:txBody>
      </p:sp>
      <p:pic>
        <p:nvPicPr>
          <p:cNvPr id="17" name="6.png" descr="6.png">
            <a:extLst>
              <a:ext uri="{FF2B5EF4-FFF2-40B4-BE49-F238E27FC236}">
                <a16:creationId xmlns:a16="http://schemas.microsoft.com/office/drawing/2014/main" id="{75CA2DC7-FF3A-504A-ADB5-D17189BE3F4F}"/>
              </a:ext>
            </a:extLst>
          </p:cNvPr>
          <p:cNvPicPr>
            <a:picLocks/>
          </p:cNvPicPr>
          <p:nvPr/>
        </p:nvPicPr>
        <p:blipFill rotWithShape="1">
          <a:blip r:embed="rId4">
            <a:extLst/>
          </a:blip>
          <a:srcRect t="67597"/>
          <a:stretch/>
        </p:blipFill>
        <p:spPr>
          <a:xfrm>
            <a:off x="505346" y="7168944"/>
            <a:ext cx="12078950" cy="1661319"/>
          </a:xfrm>
          <a:prstGeom prst="rect">
            <a:avLst/>
          </a:prstGeom>
          <a:ln w="12700">
            <a:miter lim="400000"/>
          </a:ln>
        </p:spPr>
      </p:pic>
      <p:sp>
        <p:nvSpPr>
          <p:cNvPr id="12" name="Rectangle">
            <a:extLst>
              <a:ext uri="{FF2B5EF4-FFF2-40B4-BE49-F238E27FC236}">
                <a16:creationId xmlns:a16="http://schemas.microsoft.com/office/drawing/2014/main" id="{97558D2E-5FB5-5D47-8BF4-DB3112FDD30C}"/>
              </a:ext>
            </a:extLst>
          </p:cNvPr>
          <p:cNvSpPr/>
          <p:nvPr/>
        </p:nvSpPr>
        <p:spPr>
          <a:xfrm>
            <a:off x="3590504" y="7365571"/>
            <a:ext cx="2557670" cy="508101"/>
          </a:xfrm>
          <a:prstGeom prst="rect">
            <a:avLst/>
          </a:prstGeom>
          <a:blipFill>
            <a:blip r:embed="rId2">
              <a:alphaModFix amt="17537"/>
            </a:blip>
          </a:blipFill>
          <a:ln w="12700">
            <a:miter lim="400000"/>
          </a:ln>
          <a:effectLst>
            <a:outerShdw blurRad="38100" dist="25400" dir="5760000" rotWithShape="0">
              <a:srgbClr val="FFFFFF">
                <a:alpha val="30000"/>
              </a:srgbClr>
            </a:outerShdw>
          </a:effectLst>
        </p:spPr>
        <p:txBody>
          <a:bodyPr lIns="50800" tIns="50800" rIns="50800" bIns="50800" anchor="ctr"/>
          <a:lstStyle/>
          <a:p>
            <a:pPr>
              <a:defRPr sz="3000" i="0">
                <a:solidFill>
                  <a:srgbClr val="3E3B39"/>
                </a:solidFill>
                <a:effectLst>
                  <a:outerShdw blurRad="25400" dist="12700" dir="4920000" rotWithShape="0">
                    <a:srgbClr val="FFFFFF">
                      <a:alpha val="50000"/>
                    </a:srgbClr>
                  </a:outerShdw>
                </a:effectLst>
              </a:defRPr>
            </a:pPr>
            <a:endParaRPr/>
          </a:p>
        </p:txBody>
      </p:sp>
      <p:sp>
        <p:nvSpPr>
          <p:cNvPr id="14" name="Rectangle">
            <a:extLst>
              <a:ext uri="{FF2B5EF4-FFF2-40B4-BE49-F238E27FC236}">
                <a16:creationId xmlns:a16="http://schemas.microsoft.com/office/drawing/2014/main" id="{C656ECF8-7603-2341-B064-6A9470787942}"/>
              </a:ext>
            </a:extLst>
          </p:cNvPr>
          <p:cNvSpPr/>
          <p:nvPr/>
        </p:nvSpPr>
        <p:spPr>
          <a:xfrm>
            <a:off x="4468190" y="7980309"/>
            <a:ext cx="2557670" cy="645780"/>
          </a:xfrm>
          <a:prstGeom prst="rect">
            <a:avLst/>
          </a:prstGeom>
          <a:blipFill>
            <a:blip r:embed="rId2">
              <a:alphaModFix amt="17537"/>
            </a:blip>
          </a:blipFill>
          <a:ln w="12700">
            <a:miter lim="400000"/>
          </a:ln>
          <a:effectLst>
            <a:outerShdw blurRad="38100" dist="25400" dir="5760000" rotWithShape="0">
              <a:srgbClr val="FFFFFF">
                <a:alpha val="30000"/>
              </a:srgbClr>
            </a:outerShdw>
          </a:effectLst>
        </p:spPr>
        <p:txBody>
          <a:bodyPr lIns="50800" tIns="50800" rIns="50800" bIns="50800" anchor="ctr"/>
          <a:lstStyle/>
          <a:p>
            <a:pPr>
              <a:defRPr sz="3000" i="0">
                <a:solidFill>
                  <a:srgbClr val="3E3B39"/>
                </a:solidFill>
                <a:effectLst>
                  <a:outerShdw blurRad="25400" dist="12700" dir="4920000" rotWithShape="0">
                    <a:srgbClr val="FFFFFF">
                      <a:alpha val="50000"/>
                    </a:srgbClr>
                  </a:outerShdw>
                </a:effectLst>
              </a:defRPr>
            </a:pPr>
            <a:endParaRPr/>
          </a:p>
        </p:txBody>
      </p:sp>
      <p:sp>
        <p:nvSpPr>
          <p:cNvPr id="18" name="Rectangle">
            <a:extLst>
              <a:ext uri="{FF2B5EF4-FFF2-40B4-BE49-F238E27FC236}">
                <a16:creationId xmlns:a16="http://schemas.microsoft.com/office/drawing/2014/main" id="{F5D1A7D8-5A90-0047-ADD6-FF74DAF20047}"/>
              </a:ext>
            </a:extLst>
          </p:cNvPr>
          <p:cNvSpPr/>
          <p:nvPr/>
        </p:nvSpPr>
        <p:spPr>
          <a:xfrm>
            <a:off x="290101" y="7058594"/>
            <a:ext cx="12378737" cy="1785295"/>
          </a:xfrm>
          <a:prstGeom prst="rect">
            <a:avLst/>
          </a:prstGeom>
          <a:solidFill>
            <a:srgbClr val="000000"/>
          </a:solidFill>
          <a:ln w="12700">
            <a:miter lim="400000"/>
          </a:ln>
          <a:effectLst>
            <a:outerShdw blurRad="38100" dist="25400" dir="5760000" rotWithShape="0">
              <a:srgbClr val="FFFFFF">
                <a:alpha val="30000"/>
              </a:srgbClr>
            </a:outerShdw>
          </a:effectLst>
        </p:spPr>
        <p:txBody>
          <a:bodyPr lIns="50800" tIns="50800" rIns="50800" bIns="50800" anchor="ctr"/>
          <a:lstStyle/>
          <a:p>
            <a:pPr>
              <a:defRPr sz="3000" i="0">
                <a:solidFill>
                  <a:srgbClr val="000000"/>
                </a:solidFill>
                <a:effectLst>
                  <a:outerShdw blurRad="25400" dist="12700" dir="4920000" rotWithShape="0">
                    <a:srgbClr val="FFFFFF">
                      <a:alpha val="50000"/>
                    </a:srgbClr>
                  </a:outerShdw>
                </a:effectLst>
              </a:defRPr>
            </a:pPr>
            <a:endParaRPr/>
          </a:p>
        </p:txBody>
      </p:sp>
      <p:sp>
        <p:nvSpPr>
          <p:cNvPr id="19" name="Rectangle">
            <a:extLst>
              <a:ext uri="{FF2B5EF4-FFF2-40B4-BE49-F238E27FC236}">
                <a16:creationId xmlns:a16="http://schemas.microsoft.com/office/drawing/2014/main" id="{63D8AEFA-9106-4045-8E3F-AF51A4D9BD0F}"/>
              </a:ext>
            </a:extLst>
          </p:cNvPr>
          <p:cNvSpPr/>
          <p:nvPr/>
        </p:nvSpPr>
        <p:spPr>
          <a:xfrm>
            <a:off x="2292624" y="6664984"/>
            <a:ext cx="2889970" cy="440277"/>
          </a:xfrm>
          <a:prstGeom prst="rect">
            <a:avLst/>
          </a:prstGeom>
          <a:blipFill>
            <a:blip r:embed="rId2">
              <a:alphaModFix amt="17537"/>
            </a:blip>
          </a:blipFill>
          <a:ln w="12700">
            <a:miter lim="400000"/>
          </a:ln>
          <a:effectLst>
            <a:outerShdw blurRad="38100" dist="25400" dir="5760000" rotWithShape="0">
              <a:srgbClr val="FFFFFF">
                <a:alpha val="30000"/>
              </a:srgbClr>
            </a:outerShdw>
          </a:effectLst>
        </p:spPr>
        <p:txBody>
          <a:bodyPr lIns="50800" tIns="50800" rIns="50800" bIns="50800" anchor="ctr"/>
          <a:lstStyle/>
          <a:p>
            <a:pPr>
              <a:defRPr sz="3000" i="0">
                <a:solidFill>
                  <a:srgbClr val="3E3B39"/>
                </a:solidFill>
                <a:effectLst>
                  <a:outerShdw blurRad="25400" dist="12700" dir="4920000" rotWithShape="0">
                    <a:srgbClr val="FFFFFF">
                      <a:alpha val="50000"/>
                    </a:srgbClr>
                  </a:outerShdw>
                </a:effectLst>
              </a:defRPr>
            </a:pPr>
            <a:endParaRPr/>
          </a:p>
        </p:txBody>
      </p:sp>
      <p:sp>
        <p:nvSpPr>
          <p:cNvPr id="6" name="Rectangle">
            <a:extLst>
              <a:ext uri="{FF2B5EF4-FFF2-40B4-BE49-F238E27FC236}">
                <a16:creationId xmlns:a16="http://schemas.microsoft.com/office/drawing/2014/main" id="{AE8E333B-FF35-1049-A9C7-F4FAC72A9C41}"/>
              </a:ext>
            </a:extLst>
          </p:cNvPr>
          <p:cNvSpPr/>
          <p:nvPr/>
        </p:nvSpPr>
        <p:spPr>
          <a:xfrm>
            <a:off x="342321" y="3825405"/>
            <a:ext cx="12378737" cy="3312513"/>
          </a:xfrm>
          <a:prstGeom prst="rect">
            <a:avLst/>
          </a:prstGeom>
          <a:solidFill>
            <a:srgbClr val="000000"/>
          </a:solidFill>
          <a:ln w="12700">
            <a:miter lim="400000"/>
          </a:ln>
          <a:effectLst>
            <a:outerShdw blurRad="38100" dist="25400" dir="5760000" rotWithShape="0">
              <a:srgbClr val="FFFFFF">
                <a:alpha val="30000"/>
              </a:srgbClr>
            </a:outerShdw>
          </a:effectLst>
        </p:spPr>
        <p:txBody>
          <a:bodyPr lIns="50800" tIns="50800" rIns="50800" bIns="50800" anchor="ctr"/>
          <a:lstStyle/>
          <a:p>
            <a:pPr>
              <a:defRPr sz="3000" i="0">
                <a:solidFill>
                  <a:srgbClr val="000000"/>
                </a:solidFill>
                <a:effectLst>
                  <a:outerShdw blurRad="25400" dist="12700" dir="4920000" rotWithShape="0">
                    <a:srgbClr val="FFFFFF">
                      <a:alpha val="50000"/>
                    </a:srgbClr>
                  </a:outerShdw>
                </a:effectLst>
              </a:defRPr>
            </a:pPr>
            <a:endParaRPr dirty="0"/>
          </a:p>
        </p:txBody>
      </p:sp>
    </p:spTree>
    <p:extLst>
      <p:ext uri="{BB962C8B-B14F-4D97-AF65-F5344CB8AC3E}">
        <p14:creationId xmlns:p14="http://schemas.microsoft.com/office/powerpoint/2010/main" val="18766083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fill="hold" grpId="0" nodeType="clickEffect">
                                  <p:stCondLst>
                                    <p:cond delay="0"/>
                                  </p:stCondLst>
                                  <p:iterate>
                                    <p:tmAbs val="0"/>
                                  </p:iterate>
                                  <p:childTnLst>
                                    <p:animEffect transition="out" filter="dissolve">
                                      <p:cBhvr>
                                        <p:cTn id="6" dur="1500" fill="hold"/>
                                        <p:tgtEl>
                                          <p:spTgt spid="4"/>
                                        </p:tgtEl>
                                      </p:cBhvr>
                                    </p:animEffect>
                                    <p:set>
                                      <p:cBhvr>
                                        <p:cTn id="7" fill="hold">
                                          <p:stCondLst>
                                            <p:cond delay="1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fill="hold" grpId="0" nodeType="clickEffect">
                                  <p:stCondLst>
                                    <p:cond delay="0"/>
                                  </p:stCondLst>
                                  <p:iterate>
                                    <p:tmAbs val="0"/>
                                  </p:iterate>
                                  <p:childTnLst>
                                    <p:animEffect transition="out" filter="dissolve">
                                      <p:cBhvr>
                                        <p:cTn id="11" dur="1500" fill="hold"/>
                                        <p:tgtEl>
                                          <p:spTgt spid="5"/>
                                        </p:tgtEl>
                                      </p:cBhvr>
                                    </p:animEffect>
                                    <p:set>
                                      <p:cBhvr>
                                        <p:cTn id="12" fill="hold">
                                          <p:stCondLst>
                                            <p:cond delay="1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fill="hold" grpId="0" nodeType="clickEffect">
                                  <p:stCondLst>
                                    <p:cond delay="0"/>
                                  </p:stCondLst>
                                  <p:iterate>
                                    <p:tmAbs val="0"/>
                                  </p:iterate>
                                  <p:childTnLst>
                                    <p:animEffect transition="out" filter="dissolve">
                                      <p:cBhvr>
                                        <p:cTn id="16" dur="1500" fill="hold"/>
                                        <p:tgtEl>
                                          <p:spTgt spid="6"/>
                                        </p:tgtEl>
                                      </p:cBhvr>
                                    </p:animEffect>
                                    <p:set>
                                      <p:cBhvr>
                                        <p:cTn id="17" fill="hold">
                                          <p:stCondLst>
                                            <p:cond delay="1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P spid="5" grpId="0" animBg="1" advAuto="0"/>
      <p:bldP spid="18" grpId="0" animBg="1"/>
      <p:bldP spid="6" grpId="0"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65141-5D9A-D641-B2C5-96E46960ACC6}"/>
              </a:ext>
            </a:extLst>
          </p:cNvPr>
          <p:cNvSpPr>
            <a:spLocks noGrp="1"/>
          </p:cNvSpPr>
          <p:nvPr>
            <p:ph type="title"/>
          </p:nvPr>
        </p:nvSpPr>
        <p:spPr>
          <a:xfrm>
            <a:off x="901700" y="2645229"/>
            <a:ext cx="11201400" cy="2129971"/>
          </a:xfrm>
        </p:spPr>
        <p:txBody>
          <a:bodyPr>
            <a:normAutofit fontScale="90000"/>
          </a:bodyPr>
          <a:lstStyle/>
          <a:p>
            <a:pPr algn="ctr"/>
            <a:r>
              <a:rPr lang="en-US" dirty="0">
                <a:solidFill>
                  <a:schemeClr val="bg2">
                    <a:lumMod val="20000"/>
                    <a:lumOff val="80000"/>
                  </a:schemeClr>
                </a:solidFill>
              </a:rPr>
              <a:t>Objective: </a:t>
            </a:r>
            <a:br>
              <a:rPr lang="en-US" dirty="0">
                <a:solidFill>
                  <a:schemeClr val="bg2">
                    <a:lumMod val="20000"/>
                    <a:lumOff val="80000"/>
                  </a:schemeClr>
                </a:solidFill>
              </a:rPr>
            </a:br>
            <a:br>
              <a:rPr lang="en-US" dirty="0">
                <a:solidFill>
                  <a:schemeClr val="bg2">
                    <a:lumMod val="20000"/>
                    <a:lumOff val="80000"/>
                  </a:schemeClr>
                </a:solidFill>
              </a:rPr>
            </a:br>
            <a:r>
              <a:rPr lang="en-US" dirty="0">
                <a:solidFill>
                  <a:schemeClr val="bg2">
                    <a:lumMod val="20000"/>
                    <a:lumOff val="80000"/>
                  </a:schemeClr>
                </a:solidFill>
              </a:rPr>
              <a:t>PAT to improve Faculty interactions</a:t>
            </a:r>
          </a:p>
        </p:txBody>
      </p:sp>
    </p:spTree>
    <p:extLst>
      <p:ext uri="{BB962C8B-B14F-4D97-AF65-F5344CB8AC3E}">
        <p14:creationId xmlns:p14="http://schemas.microsoft.com/office/powerpoint/2010/main" val="81489601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60" name="Q2: P.A.T as an effective tool to improve learning"/>
          <p:cNvSpPr txBox="1">
            <a:spLocks noGrp="1"/>
          </p:cNvSpPr>
          <p:nvPr>
            <p:ph type="title"/>
          </p:nvPr>
        </p:nvSpPr>
        <p:spPr>
          <a:xfrm>
            <a:off x="458478" y="369196"/>
            <a:ext cx="12087844" cy="1714500"/>
          </a:xfrm>
          <a:prstGeom prst="rect">
            <a:avLst/>
          </a:prstGeom>
        </p:spPr>
        <p:txBody>
          <a:bodyPr>
            <a:normAutofit fontScale="90000"/>
          </a:bodyPr>
          <a:lstStyle/>
          <a:p>
            <a:pPr defTabSz="457200">
              <a:lnSpc>
                <a:spcPts val="8400"/>
              </a:lnSpc>
              <a:defRPr sz="3559" cap="none" spc="0">
                <a:solidFill>
                  <a:srgbClr val="F6F5F4"/>
                </a:solidFill>
                <a:effectLst/>
                <a:latin typeface="Arial"/>
                <a:ea typeface="Arial"/>
                <a:cs typeface="Arial"/>
                <a:sym typeface="Arial"/>
              </a:defRPr>
            </a:pPr>
            <a:r>
              <a:rPr dirty="0"/>
              <a:t>Q2: P.A.T as an effective tool to improve </a:t>
            </a:r>
            <a:r>
              <a:rPr lang="en-US" dirty="0"/>
              <a:t>faculty interactions</a:t>
            </a:r>
            <a:endParaRPr sz="1200" b="0" dirty="0">
              <a:latin typeface="Times"/>
              <a:ea typeface="Times"/>
              <a:cs typeface="Times"/>
              <a:sym typeface="Times"/>
            </a:endParaRPr>
          </a:p>
        </p:txBody>
      </p:sp>
      <p:pic>
        <p:nvPicPr>
          <p:cNvPr id="561" name="Image" descr="Image"/>
          <p:cNvPicPr>
            <a:picLocks noChangeAspect="1"/>
          </p:cNvPicPr>
          <p:nvPr/>
        </p:nvPicPr>
        <p:blipFill>
          <a:blip r:embed="rId2">
            <a:extLst/>
          </a:blip>
          <a:stretch>
            <a:fillRect/>
          </a:stretch>
        </p:blipFill>
        <p:spPr>
          <a:xfrm>
            <a:off x="458478" y="1666108"/>
            <a:ext cx="12087844" cy="4660831"/>
          </a:xfrm>
          <a:prstGeom prst="rect">
            <a:avLst/>
          </a:prstGeom>
          <a:ln w="12700">
            <a:miter lim="400000"/>
          </a:ln>
        </p:spPr>
      </p:pic>
      <p:pic>
        <p:nvPicPr>
          <p:cNvPr id="562" name="2.png" descr="2.png"/>
          <p:cNvPicPr>
            <a:picLocks noChangeAspect="1"/>
          </p:cNvPicPr>
          <p:nvPr/>
        </p:nvPicPr>
        <p:blipFill>
          <a:blip r:embed="rId3">
            <a:extLst/>
          </a:blip>
          <a:stretch>
            <a:fillRect/>
          </a:stretch>
        </p:blipFill>
        <p:spPr>
          <a:xfrm>
            <a:off x="547141" y="6900964"/>
            <a:ext cx="11910519" cy="2206735"/>
          </a:xfrm>
          <a:prstGeom prst="rect">
            <a:avLst/>
          </a:prstGeom>
          <a:ln w="12700">
            <a:miter lim="400000"/>
          </a:ln>
        </p:spPr>
      </p:pic>
      <p:sp>
        <p:nvSpPr>
          <p:cNvPr id="5" name="Oval 4">
            <a:extLst>
              <a:ext uri="{FF2B5EF4-FFF2-40B4-BE49-F238E27FC236}">
                <a16:creationId xmlns:a16="http://schemas.microsoft.com/office/drawing/2014/main" id="{3A175DB8-958D-BE46-88A4-E41A3C296258}"/>
              </a:ext>
            </a:extLst>
          </p:cNvPr>
          <p:cNvSpPr/>
          <p:nvPr/>
        </p:nvSpPr>
        <p:spPr>
          <a:xfrm>
            <a:off x="7184572" y="2923525"/>
            <a:ext cx="2612571" cy="849085"/>
          </a:xfrm>
          <a:prstGeom prst="ellipse">
            <a:avLst/>
          </a:prstGeom>
          <a:noFill/>
          <a:ln w="12700" cap="flat">
            <a:solidFill>
              <a:srgbClr val="FF0000"/>
            </a:solidFill>
            <a:miter lim="400000"/>
          </a:ln>
          <a:effectLst>
            <a:outerShdw blurRad="38100" dist="25400" dir="5760000" rotWithShape="0">
              <a:srgbClr val="FFFFFF">
                <a:alpha val="3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3E3B39"/>
              </a:solidFill>
              <a:effectLst>
                <a:outerShdw blurRad="25400" dist="12700" dir="4920000" rotWithShape="0">
                  <a:srgbClr val="FFFFFF">
                    <a:alpha val="50000"/>
                  </a:srgbClr>
                </a:outerShdw>
              </a:effectLst>
              <a:uFillTx/>
              <a:latin typeface="Avenir Next Medium"/>
              <a:ea typeface="Avenir Next Medium"/>
              <a:cs typeface="Avenir Next Medium"/>
              <a:sym typeface="Avenir Next Medium"/>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65141-5D9A-D641-B2C5-96E46960ACC6}"/>
              </a:ext>
            </a:extLst>
          </p:cNvPr>
          <p:cNvSpPr>
            <a:spLocks noGrp="1"/>
          </p:cNvSpPr>
          <p:nvPr>
            <p:ph type="title"/>
          </p:nvPr>
        </p:nvSpPr>
        <p:spPr>
          <a:xfrm>
            <a:off x="901700" y="1926771"/>
            <a:ext cx="11201400" cy="2848429"/>
          </a:xfrm>
        </p:spPr>
        <p:txBody>
          <a:bodyPr>
            <a:normAutofit fontScale="90000"/>
          </a:bodyPr>
          <a:lstStyle/>
          <a:p>
            <a:pPr algn="ctr"/>
            <a:r>
              <a:rPr lang="en-US" dirty="0">
                <a:solidFill>
                  <a:schemeClr val="bg2">
                    <a:lumMod val="20000"/>
                    <a:lumOff val="80000"/>
                  </a:schemeClr>
                </a:solidFill>
              </a:rPr>
              <a:t>Objective: </a:t>
            </a:r>
            <a:br>
              <a:rPr lang="en-US" dirty="0">
                <a:solidFill>
                  <a:schemeClr val="bg2">
                    <a:lumMod val="20000"/>
                    <a:lumOff val="80000"/>
                  </a:schemeClr>
                </a:solidFill>
              </a:rPr>
            </a:br>
            <a:br>
              <a:rPr lang="en-US" dirty="0">
                <a:solidFill>
                  <a:schemeClr val="bg2">
                    <a:lumMod val="20000"/>
                    <a:lumOff val="80000"/>
                  </a:schemeClr>
                </a:solidFill>
              </a:rPr>
            </a:br>
            <a:r>
              <a:rPr lang="en-US" dirty="0">
                <a:solidFill>
                  <a:schemeClr val="bg2">
                    <a:lumMod val="20000"/>
                    <a:lumOff val="80000"/>
                  </a:schemeClr>
                </a:solidFill>
              </a:rPr>
              <a:t>PAT to improve organizational and presentation skills</a:t>
            </a:r>
          </a:p>
        </p:txBody>
      </p:sp>
    </p:spTree>
    <p:extLst>
      <p:ext uri="{BB962C8B-B14F-4D97-AF65-F5344CB8AC3E}">
        <p14:creationId xmlns:p14="http://schemas.microsoft.com/office/powerpoint/2010/main" val="370811978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72" name="Q4: P.A.T has helped me to become more organized while providing care for my patients."/>
          <p:cNvSpPr txBox="1">
            <a:spLocks noGrp="1"/>
          </p:cNvSpPr>
          <p:nvPr>
            <p:ph type="title"/>
          </p:nvPr>
        </p:nvSpPr>
        <p:spPr>
          <a:prstGeom prst="rect">
            <a:avLst/>
          </a:prstGeom>
        </p:spPr>
        <p:txBody>
          <a:bodyPr>
            <a:normAutofit fontScale="90000"/>
          </a:bodyPr>
          <a:lstStyle/>
          <a:p>
            <a:pPr defTabSz="457200">
              <a:lnSpc>
                <a:spcPts val="7500"/>
              </a:lnSpc>
              <a:defRPr sz="3200" cap="none" spc="0">
                <a:solidFill>
                  <a:srgbClr val="F6F5F4"/>
                </a:solidFill>
                <a:effectLst/>
                <a:latin typeface="Arial"/>
                <a:ea typeface="Arial"/>
                <a:cs typeface="Arial"/>
                <a:sym typeface="Arial"/>
              </a:defRPr>
            </a:pPr>
            <a:r>
              <a:rPr dirty="0"/>
              <a:t>Q</a:t>
            </a:r>
            <a:r>
              <a:rPr lang="en-US" dirty="0"/>
              <a:t>3</a:t>
            </a:r>
            <a:r>
              <a:rPr dirty="0"/>
              <a:t>: P.A.T has helped me to become more organized while providing care for my patients.</a:t>
            </a:r>
            <a:r>
              <a:rPr sz="1200" b="0" dirty="0">
                <a:latin typeface="Times"/>
                <a:ea typeface="Times"/>
                <a:cs typeface="Times"/>
                <a:sym typeface="Times"/>
              </a:rPr>
              <a:t> </a:t>
            </a:r>
          </a:p>
        </p:txBody>
      </p:sp>
      <p:pic>
        <p:nvPicPr>
          <p:cNvPr id="573" name="Image" descr="Image"/>
          <p:cNvPicPr>
            <a:picLocks/>
          </p:cNvPicPr>
          <p:nvPr/>
        </p:nvPicPr>
        <p:blipFill>
          <a:blip r:embed="rId2">
            <a:extLst/>
          </a:blip>
          <a:stretch>
            <a:fillRect/>
          </a:stretch>
        </p:blipFill>
        <p:spPr>
          <a:xfrm>
            <a:off x="425450" y="2616536"/>
            <a:ext cx="12153900" cy="2531208"/>
          </a:xfrm>
          <a:prstGeom prst="rect">
            <a:avLst/>
          </a:prstGeom>
          <a:ln w="12700">
            <a:miter lim="400000"/>
          </a:ln>
        </p:spPr>
      </p:pic>
      <p:pic>
        <p:nvPicPr>
          <p:cNvPr id="574" name="4.png" descr="4.png"/>
          <p:cNvPicPr>
            <a:picLocks/>
          </p:cNvPicPr>
          <p:nvPr/>
        </p:nvPicPr>
        <p:blipFill>
          <a:blip r:embed="rId3">
            <a:extLst/>
          </a:blip>
          <a:stretch>
            <a:fillRect/>
          </a:stretch>
        </p:blipFill>
        <p:spPr>
          <a:xfrm>
            <a:off x="491135" y="6233722"/>
            <a:ext cx="12022530" cy="1714501"/>
          </a:xfrm>
          <a:prstGeom prst="rect">
            <a:avLst/>
          </a:prstGeom>
          <a:ln w="12700">
            <a:miter lim="400000"/>
          </a:ln>
        </p:spPr>
      </p:pic>
      <p:sp>
        <p:nvSpPr>
          <p:cNvPr id="5" name="Oval 4">
            <a:extLst>
              <a:ext uri="{FF2B5EF4-FFF2-40B4-BE49-F238E27FC236}">
                <a16:creationId xmlns:a16="http://schemas.microsoft.com/office/drawing/2014/main" id="{1BE7B482-5580-DA46-A00B-8D68750FB248}"/>
              </a:ext>
            </a:extLst>
          </p:cNvPr>
          <p:cNvSpPr/>
          <p:nvPr/>
        </p:nvSpPr>
        <p:spPr>
          <a:xfrm>
            <a:off x="6988629" y="4310744"/>
            <a:ext cx="2841171" cy="849085"/>
          </a:xfrm>
          <a:prstGeom prst="ellipse">
            <a:avLst/>
          </a:prstGeom>
          <a:noFill/>
          <a:ln w="12700" cap="flat">
            <a:solidFill>
              <a:srgbClr val="FF0000"/>
            </a:solidFill>
            <a:miter lim="400000"/>
          </a:ln>
          <a:effectLst>
            <a:outerShdw blurRad="38100" dist="25400" dir="5760000" rotWithShape="0">
              <a:srgbClr val="FFFFFF">
                <a:alpha val="3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3E3B39"/>
              </a:solidFill>
              <a:effectLst>
                <a:outerShdw blurRad="25400" dist="12700" dir="4920000" rotWithShape="0">
                  <a:srgbClr val="FFFFFF">
                    <a:alpha val="50000"/>
                  </a:srgbClr>
                </a:outerShdw>
              </a:effectLst>
              <a:uFillTx/>
              <a:latin typeface="Avenir Next Medium"/>
              <a:ea typeface="Avenir Next Medium"/>
              <a:cs typeface="Avenir Next Medium"/>
              <a:sym typeface="Avenir Next Medium"/>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76" name="Q5: P.A.T has helped me improve my presentation skills (while presenting clinical cases)."/>
          <p:cNvSpPr txBox="1">
            <a:spLocks noGrp="1"/>
          </p:cNvSpPr>
          <p:nvPr>
            <p:ph type="title"/>
          </p:nvPr>
        </p:nvSpPr>
        <p:spPr>
          <a:prstGeom prst="rect">
            <a:avLst/>
          </a:prstGeom>
        </p:spPr>
        <p:txBody>
          <a:bodyPr>
            <a:normAutofit fontScale="90000"/>
          </a:bodyPr>
          <a:lstStyle/>
          <a:p>
            <a:pPr defTabSz="457200">
              <a:lnSpc>
                <a:spcPts val="7500"/>
              </a:lnSpc>
              <a:defRPr sz="3200" cap="none" spc="0">
                <a:solidFill>
                  <a:srgbClr val="F6F5F4"/>
                </a:solidFill>
                <a:effectLst/>
                <a:latin typeface="Arial"/>
                <a:ea typeface="Arial"/>
                <a:cs typeface="Arial"/>
                <a:sym typeface="Arial"/>
              </a:defRPr>
            </a:pPr>
            <a:r>
              <a:rPr dirty="0"/>
              <a:t>Q</a:t>
            </a:r>
            <a:r>
              <a:rPr lang="en-US" dirty="0"/>
              <a:t>4</a:t>
            </a:r>
            <a:r>
              <a:rPr dirty="0"/>
              <a:t>: P.A.T has helped me improve my presentation skills (while presenting clinical cases).</a:t>
            </a:r>
            <a:r>
              <a:rPr sz="1200" b="0" dirty="0">
                <a:latin typeface="Times"/>
                <a:ea typeface="Times"/>
                <a:cs typeface="Times"/>
                <a:sym typeface="Times"/>
              </a:rPr>
              <a:t> </a:t>
            </a:r>
          </a:p>
        </p:txBody>
      </p:sp>
      <p:pic>
        <p:nvPicPr>
          <p:cNvPr id="577" name="Image" descr="Image"/>
          <p:cNvPicPr>
            <a:picLocks/>
          </p:cNvPicPr>
          <p:nvPr/>
        </p:nvPicPr>
        <p:blipFill>
          <a:blip r:embed="rId2">
            <a:extLst/>
          </a:blip>
          <a:stretch>
            <a:fillRect/>
          </a:stretch>
        </p:blipFill>
        <p:spPr>
          <a:xfrm>
            <a:off x="443146" y="2893438"/>
            <a:ext cx="12118508" cy="2335294"/>
          </a:xfrm>
          <a:prstGeom prst="rect">
            <a:avLst/>
          </a:prstGeom>
          <a:ln w="12700">
            <a:miter lim="400000"/>
          </a:ln>
        </p:spPr>
      </p:pic>
      <p:pic>
        <p:nvPicPr>
          <p:cNvPr id="578" name="5.png" descr="5.png"/>
          <p:cNvPicPr>
            <a:picLocks/>
          </p:cNvPicPr>
          <p:nvPr/>
        </p:nvPicPr>
        <p:blipFill>
          <a:blip r:embed="rId3">
            <a:extLst/>
          </a:blip>
          <a:stretch>
            <a:fillRect/>
          </a:stretch>
        </p:blipFill>
        <p:spPr>
          <a:xfrm>
            <a:off x="374337" y="6394553"/>
            <a:ext cx="12118508" cy="2034083"/>
          </a:xfrm>
          <a:prstGeom prst="rect">
            <a:avLst/>
          </a:prstGeom>
          <a:ln w="12700">
            <a:miter lim="400000"/>
          </a:ln>
        </p:spPr>
      </p:pic>
      <p:sp>
        <p:nvSpPr>
          <p:cNvPr id="5" name="Oval 4">
            <a:extLst>
              <a:ext uri="{FF2B5EF4-FFF2-40B4-BE49-F238E27FC236}">
                <a16:creationId xmlns:a16="http://schemas.microsoft.com/office/drawing/2014/main" id="{2ACD06F9-9C87-4947-A8E1-58DB5149B5BE}"/>
              </a:ext>
            </a:extLst>
          </p:cNvPr>
          <p:cNvSpPr/>
          <p:nvPr/>
        </p:nvSpPr>
        <p:spPr>
          <a:xfrm>
            <a:off x="5617029" y="4506686"/>
            <a:ext cx="4212771" cy="849085"/>
          </a:xfrm>
          <a:prstGeom prst="ellipse">
            <a:avLst/>
          </a:prstGeom>
          <a:noFill/>
          <a:ln w="12700" cap="flat">
            <a:solidFill>
              <a:srgbClr val="FF0000"/>
            </a:solidFill>
            <a:miter lim="400000"/>
          </a:ln>
          <a:effectLst>
            <a:outerShdw blurRad="38100" dist="25400" dir="5760000" rotWithShape="0">
              <a:srgbClr val="FFFFFF">
                <a:alpha val="3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3E3B39"/>
              </a:solidFill>
              <a:effectLst>
                <a:outerShdw blurRad="25400" dist="12700" dir="4920000" rotWithShape="0">
                  <a:srgbClr val="FFFFFF">
                    <a:alpha val="50000"/>
                  </a:srgbClr>
                </a:outerShdw>
              </a:effectLst>
              <a:uFillTx/>
              <a:latin typeface="Avenir Next Medium"/>
              <a:ea typeface="Avenir Next Medium"/>
              <a:cs typeface="Avenir Next Medium"/>
              <a:sym typeface="Avenir Next Medium"/>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CODA Std. 1:…"/>
          <p:cNvSpPr txBox="1">
            <a:spLocks noGrp="1"/>
          </p:cNvSpPr>
          <p:nvPr>
            <p:ph type="ctrTitle"/>
          </p:nvPr>
        </p:nvSpPr>
        <p:spPr>
          <a:xfrm>
            <a:off x="901700" y="1828536"/>
            <a:ext cx="11201400" cy="2946664"/>
          </a:xfrm>
          <a:prstGeom prst="rect">
            <a:avLst/>
          </a:prstGeom>
        </p:spPr>
        <p:txBody>
          <a:bodyPr/>
          <a:lstStyle/>
          <a:p>
            <a:pPr algn="ctr" defTabSz="420623">
              <a:lnSpc>
                <a:spcPct val="100000"/>
              </a:lnSpc>
              <a:defRPr sz="3680" cap="none" spc="0">
                <a:solidFill>
                  <a:srgbClr val="F6F5F4"/>
                </a:solidFill>
                <a:effectLst/>
                <a:latin typeface="Helvetica"/>
                <a:ea typeface="Helvetica"/>
                <a:cs typeface="Helvetica"/>
                <a:sym typeface="Helvetica"/>
              </a:defRPr>
            </a:pPr>
            <a:r>
              <a:rPr dirty="0"/>
              <a:t>CODA St</a:t>
            </a:r>
            <a:r>
              <a:rPr lang="en-US" dirty="0"/>
              <a:t>andar</a:t>
            </a:r>
            <a:r>
              <a:rPr dirty="0"/>
              <a:t>d. 1: </a:t>
            </a:r>
          </a:p>
          <a:p>
            <a:pPr algn="ctr" defTabSz="420623">
              <a:lnSpc>
                <a:spcPct val="100000"/>
              </a:lnSpc>
              <a:defRPr sz="3680" cap="none" spc="0">
                <a:solidFill>
                  <a:srgbClr val="F6F5F4"/>
                </a:solidFill>
                <a:effectLst/>
                <a:latin typeface="Helvetica"/>
                <a:ea typeface="Helvetica"/>
                <a:cs typeface="Helvetica"/>
                <a:sym typeface="Helvetica"/>
              </a:defRPr>
            </a:pPr>
            <a:r>
              <a:rPr dirty="0"/>
              <a:t>Has the program developed clearly stated goals and objectives appropriate to advanced specialty education, addressing education, patient care, research and service?</a:t>
            </a:r>
          </a:p>
        </p:txBody>
      </p:sp>
      <p:sp>
        <p:nvSpPr>
          <p:cNvPr id="204" name="YES"/>
          <p:cNvSpPr txBox="1">
            <a:spLocks noGrp="1"/>
          </p:cNvSpPr>
          <p:nvPr>
            <p:ph type="subTitle" sz="quarter" idx="1"/>
          </p:nvPr>
        </p:nvSpPr>
        <p:spPr>
          <a:xfrm>
            <a:off x="901700" y="5086816"/>
            <a:ext cx="11201400" cy="1536701"/>
          </a:xfrm>
          <a:prstGeom prst="rect">
            <a:avLst/>
          </a:prstGeom>
        </p:spPr>
        <p:txBody>
          <a:bodyPr/>
          <a:lstStyle>
            <a:lvl1pPr algn="ctr" defTabSz="457200">
              <a:lnSpc>
                <a:spcPct val="100000"/>
              </a:lnSpc>
              <a:defRPr sz="3200" b="1" cap="none" spc="0">
                <a:solidFill>
                  <a:srgbClr val="F6F5F4"/>
                </a:solidFill>
                <a:latin typeface="Helvetica"/>
                <a:ea typeface="Helvetica"/>
                <a:cs typeface="Helvetica"/>
                <a:sym typeface="Helvetica"/>
              </a:defRPr>
            </a:lvl1pPr>
          </a:lstStyle>
          <a:p>
            <a:pPr>
              <a:defRPr>
                <a:effectLst/>
              </a:defRPr>
            </a:pPr>
            <a:r>
              <a:t>YES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1"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EA4A8-B314-E442-8D83-77D26F65E115}"/>
              </a:ext>
            </a:extLst>
          </p:cNvPr>
          <p:cNvSpPr>
            <a:spLocks noGrp="1"/>
          </p:cNvSpPr>
          <p:nvPr>
            <p:ph type="title"/>
          </p:nvPr>
        </p:nvSpPr>
        <p:spPr/>
        <p:txBody>
          <a:bodyPr/>
          <a:lstStyle/>
          <a:p>
            <a:pPr algn="ctr"/>
            <a:r>
              <a:rPr lang="en-US" dirty="0">
                <a:solidFill>
                  <a:schemeClr val="bg2">
                    <a:lumMod val="20000"/>
                    <a:lumOff val="80000"/>
                  </a:schemeClr>
                </a:solidFill>
              </a:rPr>
              <a:t>Overall effectiveness</a:t>
            </a:r>
          </a:p>
        </p:txBody>
      </p:sp>
    </p:spTree>
    <p:extLst>
      <p:ext uri="{BB962C8B-B14F-4D97-AF65-F5344CB8AC3E}">
        <p14:creationId xmlns:p14="http://schemas.microsoft.com/office/powerpoint/2010/main" val="347170836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92" name="Q8: P.A.T as an effective tool for improving overall clinical proficiency"/>
          <p:cNvSpPr txBox="1">
            <a:spLocks noGrp="1"/>
          </p:cNvSpPr>
          <p:nvPr>
            <p:ph type="title"/>
          </p:nvPr>
        </p:nvSpPr>
        <p:spPr>
          <a:prstGeom prst="rect">
            <a:avLst/>
          </a:prstGeom>
        </p:spPr>
        <p:txBody>
          <a:bodyPr>
            <a:normAutofit fontScale="90000"/>
          </a:bodyPr>
          <a:lstStyle/>
          <a:p>
            <a:pPr defTabSz="457200">
              <a:lnSpc>
                <a:spcPts val="7500"/>
              </a:lnSpc>
              <a:defRPr sz="3200" cap="none" spc="0">
                <a:solidFill>
                  <a:srgbClr val="F6F5F4"/>
                </a:solidFill>
                <a:effectLst/>
                <a:latin typeface="Arial"/>
                <a:ea typeface="Arial"/>
                <a:cs typeface="Arial"/>
                <a:sym typeface="Arial"/>
              </a:defRPr>
            </a:pPr>
            <a:r>
              <a:rPr dirty="0"/>
              <a:t>Q</a:t>
            </a:r>
            <a:r>
              <a:rPr lang="en-US" dirty="0"/>
              <a:t>5</a:t>
            </a:r>
            <a:r>
              <a:rPr dirty="0"/>
              <a:t>: P.A.T as an effective tool for improving overall clinical proficiency</a:t>
            </a:r>
            <a:r>
              <a:rPr sz="1200" b="0" dirty="0">
                <a:latin typeface="Times"/>
                <a:ea typeface="Times"/>
                <a:cs typeface="Times"/>
                <a:sym typeface="Times"/>
              </a:rPr>
              <a:t> </a:t>
            </a:r>
          </a:p>
        </p:txBody>
      </p:sp>
      <p:pic>
        <p:nvPicPr>
          <p:cNvPr id="593" name="Image" descr="Image"/>
          <p:cNvPicPr>
            <a:picLocks/>
          </p:cNvPicPr>
          <p:nvPr/>
        </p:nvPicPr>
        <p:blipFill>
          <a:blip r:embed="rId2">
            <a:extLst/>
          </a:blip>
          <a:stretch>
            <a:fillRect/>
          </a:stretch>
        </p:blipFill>
        <p:spPr>
          <a:xfrm>
            <a:off x="450953" y="2939884"/>
            <a:ext cx="12102894" cy="2335294"/>
          </a:xfrm>
          <a:prstGeom prst="rect">
            <a:avLst/>
          </a:prstGeom>
          <a:ln w="12700">
            <a:miter lim="400000"/>
          </a:ln>
        </p:spPr>
      </p:pic>
      <p:pic>
        <p:nvPicPr>
          <p:cNvPr id="594" name="7.png" descr="7.png"/>
          <p:cNvPicPr>
            <a:picLocks/>
          </p:cNvPicPr>
          <p:nvPr/>
        </p:nvPicPr>
        <p:blipFill>
          <a:blip r:embed="rId3">
            <a:extLst/>
          </a:blip>
          <a:stretch>
            <a:fillRect/>
          </a:stretch>
        </p:blipFill>
        <p:spPr>
          <a:xfrm>
            <a:off x="450953" y="5865562"/>
            <a:ext cx="12102894" cy="1825606"/>
          </a:xfrm>
          <a:prstGeom prst="rect">
            <a:avLst/>
          </a:prstGeom>
          <a:ln w="12700">
            <a:miter lim="400000"/>
          </a:ln>
        </p:spPr>
      </p:pic>
      <p:sp>
        <p:nvSpPr>
          <p:cNvPr id="4" name="Oval 3">
            <a:extLst>
              <a:ext uri="{FF2B5EF4-FFF2-40B4-BE49-F238E27FC236}">
                <a16:creationId xmlns:a16="http://schemas.microsoft.com/office/drawing/2014/main" id="{752A6BD5-5800-9444-8352-F87D1D92937E}"/>
              </a:ext>
            </a:extLst>
          </p:cNvPr>
          <p:cNvSpPr/>
          <p:nvPr/>
        </p:nvSpPr>
        <p:spPr>
          <a:xfrm>
            <a:off x="7217229" y="4506686"/>
            <a:ext cx="2612571" cy="849085"/>
          </a:xfrm>
          <a:prstGeom prst="ellipse">
            <a:avLst/>
          </a:prstGeom>
          <a:noFill/>
          <a:ln w="12700" cap="flat">
            <a:solidFill>
              <a:srgbClr val="FF0000"/>
            </a:solidFill>
            <a:miter lim="400000"/>
          </a:ln>
          <a:effectLst>
            <a:outerShdw blurRad="38100" dist="25400" dir="5760000" rotWithShape="0">
              <a:srgbClr val="FFFFFF">
                <a:alpha val="3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3E3B39"/>
              </a:solidFill>
              <a:effectLst>
                <a:outerShdw blurRad="25400" dist="12700" dir="4920000" rotWithShape="0">
                  <a:srgbClr val="FFFFFF">
                    <a:alpha val="50000"/>
                  </a:srgbClr>
                </a:outerShdw>
              </a:effectLst>
              <a:uFillTx/>
              <a:latin typeface="Avenir Next Medium"/>
              <a:ea typeface="Avenir Next Medium"/>
              <a:cs typeface="Avenir Next Medium"/>
              <a:sym typeface="Avenir Next Medium"/>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03" name="Q 10. Any suggestions to improve the PAT process and/or the tool itself?"/>
          <p:cNvSpPr txBox="1">
            <a:spLocks noGrp="1"/>
          </p:cNvSpPr>
          <p:nvPr>
            <p:ph type="title"/>
          </p:nvPr>
        </p:nvSpPr>
        <p:spPr>
          <a:xfrm>
            <a:off x="455032" y="416272"/>
            <a:ext cx="12094736" cy="1018852"/>
          </a:xfrm>
          <a:prstGeom prst="rect">
            <a:avLst/>
          </a:prstGeom>
        </p:spPr>
        <p:txBody>
          <a:bodyPr/>
          <a:lstStyle/>
          <a:p>
            <a:pPr defTabSz="455675">
              <a:lnSpc>
                <a:spcPct val="90000"/>
              </a:lnSpc>
              <a:spcBef>
                <a:spcPts val="2400"/>
              </a:spcBef>
              <a:defRPr sz="2807" b="0" cap="none" spc="0">
                <a:solidFill>
                  <a:srgbClr val="F6F5F4"/>
                </a:solidFill>
                <a:effectLst>
                  <a:outerShdw blurRad="19812" dist="19812" dir="5520000" rotWithShape="0">
                    <a:srgbClr val="FFFFFF">
                      <a:alpha val="71999"/>
                    </a:srgbClr>
                  </a:outerShdw>
                </a:effectLst>
                <a:latin typeface="Arial Rounded MT Bold"/>
                <a:ea typeface="Arial Rounded MT Bold"/>
                <a:cs typeface="Arial Rounded MT Bold"/>
                <a:sym typeface="Arial Rounded MT Bold"/>
              </a:defRPr>
            </a:pPr>
            <a:r>
              <a:t>Q</a:t>
            </a:r>
            <a:r>
              <a:rPr lang="en-US"/>
              <a:t> 6</a:t>
            </a:r>
            <a:r>
              <a:t>.</a:t>
            </a:r>
            <a:r>
              <a:rPr sz="3198"/>
              <a:t> </a:t>
            </a:r>
            <a:r>
              <a:rPr sz="3198" dirty="0"/>
              <a:t>Any suggestions to improve the PAT process and/or the tool itself?</a:t>
            </a:r>
          </a:p>
        </p:txBody>
      </p:sp>
      <p:pic>
        <p:nvPicPr>
          <p:cNvPr id="604" name="Additonal comments.png" descr="Additonal comments.png"/>
          <p:cNvPicPr>
            <a:picLocks/>
          </p:cNvPicPr>
          <p:nvPr/>
        </p:nvPicPr>
        <p:blipFill>
          <a:blip r:embed="rId2">
            <a:extLst/>
          </a:blip>
          <a:srcRect l="12729" t="28729"/>
          <a:stretch>
            <a:fillRect/>
          </a:stretch>
        </p:blipFill>
        <p:spPr>
          <a:xfrm>
            <a:off x="463699" y="2769335"/>
            <a:ext cx="12040626" cy="6607644"/>
          </a:xfrm>
          <a:prstGeom prst="rect">
            <a:avLst/>
          </a:prstGeom>
          <a:ln w="12700">
            <a:miter lim="400000"/>
          </a:ln>
        </p:spPr>
      </p:pic>
      <p:sp>
        <p:nvSpPr>
          <p:cNvPr id="605" name="Rectangle"/>
          <p:cNvSpPr/>
          <p:nvPr/>
        </p:nvSpPr>
        <p:spPr>
          <a:xfrm>
            <a:off x="502400" y="4671306"/>
            <a:ext cx="6660238" cy="508101"/>
          </a:xfrm>
          <a:prstGeom prst="rect">
            <a:avLst/>
          </a:prstGeom>
          <a:blipFill>
            <a:blip r:embed="rId3">
              <a:alphaModFix amt="17537"/>
            </a:blip>
          </a:blipFill>
          <a:ln w="12700">
            <a:miter lim="400000"/>
          </a:ln>
          <a:effectLst>
            <a:outerShdw blurRad="38100" dist="25400" dir="5760000" rotWithShape="0">
              <a:srgbClr val="FFFFFF">
                <a:alpha val="30000"/>
              </a:srgbClr>
            </a:outerShdw>
          </a:effectLst>
        </p:spPr>
        <p:txBody>
          <a:bodyPr lIns="50800" tIns="50800" rIns="50800" bIns="50800" anchor="ctr"/>
          <a:lstStyle/>
          <a:p>
            <a:pPr>
              <a:defRPr sz="3000" i="0">
                <a:solidFill>
                  <a:srgbClr val="3E3B39"/>
                </a:solidFill>
                <a:effectLst>
                  <a:outerShdw blurRad="25400" dist="12700" dir="4920000" rotWithShape="0">
                    <a:srgbClr val="FFFFFF">
                      <a:alpha val="50000"/>
                    </a:srgbClr>
                  </a:outerShdw>
                </a:effectLst>
              </a:defRPr>
            </a:pPr>
            <a:endParaRPr/>
          </a:p>
        </p:txBody>
      </p:sp>
      <p:sp>
        <p:nvSpPr>
          <p:cNvPr id="606" name="Rectangle"/>
          <p:cNvSpPr/>
          <p:nvPr/>
        </p:nvSpPr>
        <p:spPr>
          <a:xfrm>
            <a:off x="1535368" y="5333950"/>
            <a:ext cx="7263271" cy="508100"/>
          </a:xfrm>
          <a:prstGeom prst="rect">
            <a:avLst/>
          </a:prstGeom>
          <a:blipFill>
            <a:blip r:embed="rId3">
              <a:alphaModFix amt="17537"/>
            </a:blip>
          </a:blipFill>
          <a:ln w="12700">
            <a:miter lim="400000"/>
          </a:ln>
          <a:effectLst>
            <a:outerShdw blurRad="38100" dist="25400" dir="5760000" rotWithShape="0">
              <a:srgbClr val="FFFFFF">
                <a:alpha val="30000"/>
              </a:srgbClr>
            </a:outerShdw>
          </a:effectLst>
        </p:spPr>
        <p:txBody>
          <a:bodyPr lIns="50800" tIns="50800" rIns="50800" bIns="50800" anchor="ctr"/>
          <a:lstStyle/>
          <a:p>
            <a:pPr>
              <a:defRPr sz="3000" i="0">
                <a:solidFill>
                  <a:srgbClr val="3E3B39"/>
                </a:solidFill>
                <a:effectLst>
                  <a:outerShdw blurRad="25400" dist="12700" dir="4920000" rotWithShape="0">
                    <a:srgbClr val="FFFFFF">
                      <a:alpha val="50000"/>
                    </a:srgbClr>
                  </a:outerShdw>
                </a:effectLst>
              </a:defRPr>
            </a:pPr>
            <a:endParaRPr/>
          </a:p>
        </p:txBody>
      </p:sp>
      <p:sp>
        <p:nvSpPr>
          <p:cNvPr id="607" name="Rectangle"/>
          <p:cNvSpPr/>
          <p:nvPr/>
        </p:nvSpPr>
        <p:spPr>
          <a:xfrm>
            <a:off x="4833621" y="7081155"/>
            <a:ext cx="7263271" cy="508101"/>
          </a:xfrm>
          <a:prstGeom prst="rect">
            <a:avLst/>
          </a:prstGeom>
          <a:blipFill>
            <a:blip r:embed="rId3">
              <a:alphaModFix amt="17537"/>
            </a:blip>
          </a:blipFill>
          <a:ln w="12700">
            <a:miter lim="400000"/>
          </a:ln>
          <a:effectLst>
            <a:outerShdw blurRad="38100" dist="25400" dir="5760000" rotWithShape="0">
              <a:srgbClr val="FFFFFF">
                <a:alpha val="30000"/>
              </a:srgbClr>
            </a:outerShdw>
          </a:effectLst>
        </p:spPr>
        <p:txBody>
          <a:bodyPr lIns="50800" tIns="50800" rIns="50800" bIns="50800" anchor="ctr"/>
          <a:lstStyle/>
          <a:p>
            <a:pPr>
              <a:defRPr sz="3000" i="0">
                <a:solidFill>
                  <a:srgbClr val="3E3B39"/>
                </a:solidFill>
                <a:effectLst>
                  <a:outerShdw blurRad="25400" dist="12700" dir="4920000" rotWithShape="0">
                    <a:srgbClr val="FFFFFF">
                      <a:alpha val="50000"/>
                    </a:srgbClr>
                  </a:outerShdw>
                </a:effectLst>
              </a:defRPr>
            </a:pPr>
            <a:endParaRPr/>
          </a:p>
        </p:txBody>
      </p:sp>
      <p:sp>
        <p:nvSpPr>
          <p:cNvPr id="608" name="Rectangle"/>
          <p:cNvSpPr/>
          <p:nvPr/>
        </p:nvSpPr>
        <p:spPr>
          <a:xfrm>
            <a:off x="1049437" y="8786703"/>
            <a:ext cx="2529918" cy="508100"/>
          </a:xfrm>
          <a:prstGeom prst="rect">
            <a:avLst/>
          </a:prstGeom>
          <a:blipFill>
            <a:blip r:embed="rId3">
              <a:alphaModFix amt="17537"/>
            </a:blip>
          </a:blipFill>
          <a:ln w="12700">
            <a:miter lim="400000"/>
          </a:ln>
          <a:effectLst>
            <a:outerShdw blurRad="38100" dist="25400" dir="5760000" rotWithShape="0">
              <a:srgbClr val="FFFFFF">
                <a:alpha val="30000"/>
              </a:srgbClr>
            </a:outerShdw>
          </a:effectLst>
        </p:spPr>
        <p:txBody>
          <a:bodyPr lIns="50800" tIns="50800" rIns="50800" bIns="50800" anchor="ctr"/>
          <a:lstStyle/>
          <a:p>
            <a:pPr>
              <a:defRPr sz="3000" i="0">
                <a:solidFill>
                  <a:srgbClr val="3E3B39"/>
                </a:solidFill>
                <a:effectLst>
                  <a:outerShdw blurRad="25400" dist="12700" dir="4920000" rotWithShape="0">
                    <a:srgbClr val="FFFFFF">
                      <a:alpha val="50000"/>
                    </a:srgbClr>
                  </a:outerShdw>
                </a:effectLst>
              </a:defRPr>
            </a:pPr>
            <a:endParaRPr/>
          </a:p>
        </p:txBody>
      </p:sp>
      <p:pic>
        <p:nvPicPr>
          <p:cNvPr id="609" name="Additonal comments.png" descr="Additonal comments.png"/>
          <p:cNvPicPr>
            <a:picLocks noChangeAspect="1"/>
          </p:cNvPicPr>
          <p:nvPr/>
        </p:nvPicPr>
        <p:blipFill>
          <a:blip r:embed="rId2">
            <a:extLst/>
          </a:blip>
          <a:srcRect l="13229" r="3182" b="86906"/>
          <a:stretch>
            <a:fillRect/>
          </a:stretch>
        </p:blipFill>
        <p:spPr>
          <a:xfrm>
            <a:off x="470491" y="1701169"/>
            <a:ext cx="12027032" cy="1068374"/>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6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6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6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 grpId="1" animBg="1" advAuto="0"/>
      <p:bldP spid="606" grpId="2" animBg="1" advAuto="0"/>
      <p:bldP spid="607" grpId="3" animBg="1" advAuto="0"/>
      <p:bldP spid="608" grpId="4"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1788442A-5272-EA43-A871-8192F6E8CE15}"/>
              </a:ext>
            </a:extLst>
          </p:cNvPr>
          <p:cNvSpPr/>
          <p:nvPr/>
        </p:nvSpPr>
        <p:spPr>
          <a:xfrm>
            <a:off x="674516" y="2584437"/>
            <a:ext cx="1103480" cy="1055618"/>
          </a:xfrm>
          <a:prstGeom prst="ellipse">
            <a:avLst/>
          </a:prstGeom>
          <a:solidFill>
            <a:schemeClr val="bg2">
              <a:lumMod val="60000"/>
              <a:lumOff val="40000"/>
            </a:schemeClr>
          </a:solidFill>
          <a:ln w="25400" cap="flat" cmpd="sng" algn="ctr">
            <a:noFill/>
            <a:prstDash val="solid"/>
          </a:ln>
          <a:effectLst>
            <a:softEdge rad="685800"/>
          </a:effectLst>
          <a:scene3d>
            <a:camera prst="orthographicFront"/>
            <a:lightRig rig="threePt" dir="t"/>
          </a:scene3d>
          <a:sp3d extrusionH="19050" prstMaterial="plastic">
            <a:bevelT w="95250" h="95250"/>
            <a:extrusionClr>
              <a:sysClr val="window" lastClr="FFFFFF"/>
            </a:extrusion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200" b="0" i="0" u="none" strike="noStrike" kern="0" cap="none" spc="0" normalizeH="0" baseline="0" noProof="0">
              <a:ln>
                <a:noFill/>
              </a:ln>
              <a:solidFill>
                <a:sysClr val="window" lastClr="FFFFFF"/>
              </a:solidFill>
              <a:effectLst/>
              <a:uLnTx/>
              <a:uFillTx/>
              <a:latin typeface="Arial Black" pitchFamily="34" charset="0"/>
              <a:ea typeface="+mn-ea"/>
              <a:cs typeface="+mn-cs"/>
            </a:endParaRPr>
          </a:p>
        </p:txBody>
      </p:sp>
      <p:sp>
        <p:nvSpPr>
          <p:cNvPr id="401" name="OBJECTIVES"/>
          <p:cNvSpPr txBox="1">
            <a:spLocks noGrp="1"/>
          </p:cNvSpPr>
          <p:nvPr>
            <p:ph type="title"/>
          </p:nvPr>
        </p:nvSpPr>
        <p:spPr>
          <a:prstGeom prst="rect">
            <a:avLst/>
          </a:prstGeom>
        </p:spPr>
        <p:txBody>
          <a:bodyPr/>
          <a:lstStyle>
            <a:lvl1pPr>
              <a:defRPr>
                <a:solidFill>
                  <a:srgbClr val="F6F5F4"/>
                </a:solidFill>
              </a:defRPr>
            </a:lvl1pPr>
          </a:lstStyle>
          <a:p>
            <a:r>
              <a:rPr lang="en-US" dirty="0"/>
              <a:t>`</a:t>
            </a:r>
            <a:r>
              <a:rPr dirty="0"/>
              <a:t>OBJECTIVES</a:t>
            </a:r>
            <a:r>
              <a:rPr lang="en-US" dirty="0"/>
              <a:t> Met’- as ranked by residents</a:t>
            </a:r>
            <a:endParaRPr dirty="0"/>
          </a:p>
        </p:txBody>
      </p:sp>
      <p:sp>
        <p:nvSpPr>
          <p:cNvPr id="402" name="Improved faculty interaction, standardization, and quality feedback…"/>
          <p:cNvSpPr txBox="1">
            <a:spLocks noGrp="1"/>
          </p:cNvSpPr>
          <p:nvPr>
            <p:ph type="body" idx="1"/>
          </p:nvPr>
        </p:nvSpPr>
        <p:spPr>
          <a:xfrm>
            <a:off x="1794933" y="2129227"/>
            <a:ext cx="10308166" cy="6443273"/>
          </a:xfrm>
          <a:prstGeom prst="rect">
            <a:avLst/>
          </a:prstGeom>
        </p:spPr>
        <p:txBody>
          <a:bodyPr/>
          <a:lstStyle/>
          <a:p>
            <a:pPr marL="0" indent="0" defTabSz="554990">
              <a:spcBef>
                <a:spcPts val="3000"/>
              </a:spcBef>
              <a:buNone/>
              <a:defRPr sz="3420">
                <a:solidFill>
                  <a:srgbClr val="F6F5F4"/>
                </a:solidFill>
                <a:effectLst>
                  <a:outerShdw blurRad="24130" dist="24130" dir="5520000" rotWithShape="0">
                    <a:srgbClr val="FFFFFF">
                      <a:alpha val="71999"/>
                    </a:srgbClr>
                  </a:outerShdw>
                </a:effectLst>
              </a:defRPr>
            </a:pPr>
            <a:r>
              <a:rPr lang="en-US" dirty="0"/>
              <a:t>Increased self-learning and self-assessment</a:t>
            </a:r>
          </a:p>
          <a:p>
            <a:pPr marL="0" indent="0" defTabSz="554990">
              <a:spcBef>
                <a:spcPts val="3000"/>
              </a:spcBef>
              <a:buNone/>
              <a:defRPr sz="3420">
                <a:solidFill>
                  <a:srgbClr val="F6F5F4"/>
                </a:solidFill>
                <a:effectLst>
                  <a:outerShdw blurRad="24130" dist="24130" dir="5520000" rotWithShape="0">
                    <a:srgbClr val="FFFFFF">
                      <a:alpha val="71999"/>
                    </a:srgbClr>
                  </a:outerShdw>
                </a:effectLst>
              </a:defRPr>
            </a:pPr>
            <a:r>
              <a:rPr lang="en-US" dirty="0"/>
              <a:t>The rubric as a resource for examples of critical errors and superior performance</a:t>
            </a:r>
          </a:p>
          <a:p>
            <a:pPr marL="0" indent="0" defTabSz="554990">
              <a:spcBef>
                <a:spcPts val="3000"/>
              </a:spcBef>
              <a:buNone/>
              <a:defRPr sz="3420">
                <a:solidFill>
                  <a:srgbClr val="F6F5F4"/>
                </a:solidFill>
                <a:effectLst>
                  <a:outerShdw blurRad="24130" dist="24130" dir="5520000" rotWithShape="0">
                    <a:srgbClr val="FFFFFF">
                      <a:alpha val="71999"/>
                    </a:srgbClr>
                  </a:outerShdw>
                </a:effectLst>
              </a:defRPr>
            </a:pPr>
            <a:r>
              <a:rPr dirty="0"/>
              <a:t>Improved faculty interaction, standardization, and quality feedback</a:t>
            </a:r>
          </a:p>
          <a:p>
            <a:pPr marL="0" indent="0" defTabSz="554990">
              <a:spcBef>
                <a:spcPts val="3000"/>
              </a:spcBef>
              <a:buNone/>
              <a:defRPr sz="3420">
                <a:solidFill>
                  <a:srgbClr val="F6F5F4"/>
                </a:solidFill>
                <a:effectLst>
                  <a:outerShdw blurRad="24130" dist="24130" dir="5520000" rotWithShape="0">
                    <a:srgbClr val="FFFFFF">
                      <a:alpha val="71999"/>
                    </a:srgbClr>
                  </a:outerShdw>
                </a:effectLst>
              </a:defRPr>
            </a:pPr>
            <a:r>
              <a:rPr dirty="0"/>
              <a:t>Improved organizations skills and</a:t>
            </a:r>
            <a:r>
              <a:rPr lang="en-US" dirty="0"/>
              <a:t> im</a:t>
            </a:r>
            <a:r>
              <a:rPr dirty="0"/>
              <a:t>proved presentation skills</a:t>
            </a:r>
          </a:p>
        </p:txBody>
      </p:sp>
      <p:grpSp>
        <p:nvGrpSpPr>
          <p:cNvPr id="4" name="Group 3">
            <a:extLst>
              <a:ext uri="{FF2B5EF4-FFF2-40B4-BE49-F238E27FC236}">
                <a16:creationId xmlns:a16="http://schemas.microsoft.com/office/drawing/2014/main" id="{3B8734F6-BB99-9749-9D77-11F3EBA20148}"/>
              </a:ext>
            </a:extLst>
          </p:cNvPr>
          <p:cNvGrpSpPr/>
          <p:nvPr/>
        </p:nvGrpSpPr>
        <p:grpSpPr>
          <a:xfrm>
            <a:off x="883972" y="2584437"/>
            <a:ext cx="928689" cy="902608"/>
            <a:chOff x="3345877" y="411978"/>
            <a:chExt cx="1755775" cy="1754188"/>
          </a:xfrm>
        </p:grpSpPr>
        <p:sp>
          <p:nvSpPr>
            <p:cNvPr id="5" name="Oval 4">
              <a:extLst>
                <a:ext uri="{FF2B5EF4-FFF2-40B4-BE49-F238E27FC236}">
                  <a16:creationId xmlns:a16="http://schemas.microsoft.com/office/drawing/2014/main" id="{2ACB454C-8B3D-4742-8764-0734730D5E8D}"/>
                </a:ext>
              </a:extLst>
            </p:cNvPr>
            <p:cNvSpPr/>
            <p:nvPr/>
          </p:nvSpPr>
          <p:spPr bwMode="auto">
            <a:xfrm>
              <a:off x="3345877" y="411978"/>
              <a:ext cx="1755775" cy="17541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5">
              <a:extLst>
                <a:ext uri="{FF2B5EF4-FFF2-40B4-BE49-F238E27FC236}">
                  <a16:creationId xmlns:a16="http://schemas.microsoft.com/office/drawing/2014/main" id="{1F02D5DE-0F04-604B-AD7B-ACC75D8D271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30468" t="22900" r="32994" b="33740"/>
            <a:stretch/>
          </p:blipFill>
          <p:spPr bwMode="auto">
            <a:xfrm>
              <a:off x="3613805" y="986643"/>
              <a:ext cx="723901" cy="1015999"/>
            </a:xfrm>
            <a:prstGeom prst="rect">
              <a:avLst/>
            </a:prstGeom>
          </p:spPr>
        </p:pic>
      </p:grpSp>
      <p:pic>
        <p:nvPicPr>
          <p:cNvPr id="8" name="Picture 2">
            <a:extLst>
              <a:ext uri="{FF2B5EF4-FFF2-40B4-BE49-F238E27FC236}">
                <a16:creationId xmlns:a16="http://schemas.microsoft.com/office/drawing/2014/main" id="{F0F8FC40-259C-834E-908A-2516364BBDA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0290165">
            <a:off x="60827" y="2082949"/>
            <a:ext cx="1652066" cy="769895"/>
          </a:xfrm>
          <a:prstGeom prst="rect">
            <a:avLst/>
          </a:prstGeom>
          <a:effectLst>
            <a:outerShdw blurRad="50800" dist="63500" dir="8100000" algn="tr" rotWithShape="0">
              <a:prstClr val="black">
                <a:alpha val="36000"/>
              </a:prstClr>
            </a:outerShdw>
          </a:effectLst>
        </p:spPr>
      </p:pic>
      <p:sp>
        <p:nvSpPr>
          <p:cNvPr id="9" name="Oval 8">
            <a:extLst>
              <a:ext uri="{FF2B5EF4-FFF2-40B4-BE49-F238E27FC236}">
                <a16:creationId xmlns:a16="http://schemas.microsoft.com/office/drawing/2014/main" id="{6C1BDEDB-9A27-1947-A598-4988E4F2944C}"/>
              </a:ext>
            </a:extLst>
          </p:cNvPr>
          <p:cNvSpPr/>
          <p:nvPr/>
        </p:nvSpPr>
        <p:spPr>
          <a:xfrm>
            <a:off x="620791" y="3849642"/>
            <a:ext cx="1147265" cy="994864"/>
          </a:xfrm>
          <a:prstGeom prst="ellipse">
            <a:avLst/>
          </a:prstGeom>
          <a:solidFill>
            <a:schemeClr val="bg2">
              <a:lumMod val="60000"/>
              <a:lumOff val="40000"/>
            </a:schemeClr>
          </a:solidFill>
          <a:ln w="25400" cap="flat" cmpd="sng" algn="ctr">
            <a:noFill/>
            <a:prstDash val="solid"/>
          </a:ln>
          <a:effectLst>
            <a:softEdge rad="685800"/>
          </a:effectLst>
          <a:scene3d>
            <a:camera prst="orthographicFront"/>
            <a:lightRig rig="threePt" dir="t"/>
          </a:scene3d>
          <a:sp3d extrusionH="19050" prstMaterial="plastic">
            <a:bevelT w="95250" h="95250"/>
            <a:extrusionClr>
              <a:sysClr val="window" lastClr="FFFFFF"/>
            </a:extrusionClr>
          </a:sp3d>
        </p:spPr>
        <p:txBody>
          <a:bodyPr rtlCol="0" anchor="ctr"/>
          <a:lstStyle/>
          <a:p>
            <a:r>
              <a:rPr lang="en-US" sz="4800" b="1" dirty="0">
                <a:solidFill>
                  <a:srgbClr val="00B0F0"/>
                </a:solidFill>
                <a:latin typeface="Arial" pitchFamily="34" charset="0"/>
                <a:cs typeface="Arial" pitchFamily="34" charset="0"/>
              </a:rPr>
              <a:t>2</a:t>
            </a:r>
            <a:endParaRPr lang="en-US" sz="7200" b="1" dirty="0">
              <a:solidFill>
                <a:srgbClr val="00B0F0"/>
              </a:solidFill>
              <a:latin typeface="Arial" pitchFamily="34" charset="0"/>
              <a:cs typeface="Arial" pitchFamily="34" charset="0"/>
            </a:endParaRPr>
          </a:p>
        </p:txBody>
      </p:sp>
      <p:sp>
        <p:nvSpPr>
          <p:cNvPr id="12" name="Oval 11">
            <a:extLst>
              <a:ext uri="{FF2B5EF4-FFF2-40B4-BE49-F238E27FC236}">
                <a16:creationId xmlns:a16="http://schemas.microsoft.com/office/drawing/2014/main" id="{87BBE609-E2F9-3747-A19B-5D197B63C82B}"/>
              </a:ext>
            </a:extLst>
          </p:cNvPr>
          <p:cNvSpPr/>
          <p:nvPr/>
        </p:nvSpPr>
        <p:spPr>
          <a:xfrm>
            <a:off x="630731" y="5345231"/>
            <a:ext cx="1147265" cy="994864"/>
          </a:xfrm>
          <a:prstGeom prst="ellipse">
            <a:avLst/>
          </a:prstGeom>
          <a:solidFill>
            <a:schemeClr val="bg2">
              <a:lumMod val="60000"/>
              <a:lumOff val="40000"/>
            </a:schemeClr>
          </a:solidFill>
          <a:ln w="25400" cap="flat" cmpd="sng" algn="ctr">
            <a:noFill/>
            <a:prstDash val="solid"/>
          </a:ln>
          <a:effectLst>
            <a:softEdge rad="685800"/>
          </a:effectLst>
          <a:scene3d>
            <a:camera prst="orthographicFront"/>
            <a:lightRig rig="threePt" dir="t"/>
          </a:scene3d>
          <a:sp3d extrusionH="19050" prstMaterial="plastic">
            <a:bevelT w="95250" h="95250"/>
            <a:extrusionClr>
              <a:sysClr val="window" lastClr="FFFFFF"/>
            </a:extrusionClr>
          </a:sp3d>
        </p:spPr>
        <p:txBody>
          <a:bodyPr rtlCol="0" anchor="ctr"/>
          <a:lstStyle/>
          <a:p>
            <a:r>
              <a:rPr lang="en-US" sz="4800" b="1" dirty="0">
                <a:solidFill>
                  <a:srgbClr val="00B0F0"/>
                </a:solidFill>
                <a:latin typeface="Arial" pitchFamily="34" charset="0"/>
                <a:cs typeface="Arial" pitchFamily="34" charset="0"/>
              </a:rPr>
              <a:t>3</a:t>
            </a:r>
            <a:endParaRPr lang="en-US" sz="7200" b="1" dirty="0">
              <a:solidFill>
                <a:srgbClr val="00B0F0"/>
              </a:solidFill>
              <a:latin typeface="Arial" pitchFamily="34" charset="0"/>
              <a:cs typeface="Arial" pitchFamily="34" charset="0"/>
            </a:endParaRPr>
          </a:p>
        </p:txBody>
      </p:sp>
      <p:sp>
        <p:nvSpPr>
          <p:cNvPr id="13" name="Oval 12">
            <a:extLst>
              <a:ext uri="{FF2B5EF4-FFF2-40B4-BE49-F238E27FC236}">
                <a16:creationId xmlns:a16="http://schemas.microsoft.com/office/drawing/2014/main" id="{FAAE90DA-56A3-1945-8329-EA46AC76EF14}"/>
              </a:ext>
            </a:extLst>
          </p:cNvPr>
          <p:cNvSpPr/>
          <p:nvPr/>
        </p:nvSpPr>
        <p:spPr>
          <a:xfrm>
            <a:off x="630730" y="6676699"/>
            <a:ext cx="1147265" cy="994864"/>
          </a:xfrm>
          <a:prstGeom prst="ellipse">
            <a:avLst/>
          </a:prstGeom>
          <a:solidFill>
            <a:schemeClr val="bg2">
              <a:lumMod val="60000"/>
              <a:lumOff val="40000"/>
            </a:schemeClr>
          </a:solidFill>
          <a:ln w="25400" cap="flat" cmpd="sng" algn="ctr">
            <a:noFill/>
            <a:prstDash val="solid"/>
          </a:ln>
          <a:effectLst>
            <a:softEdge rad="685800"/>
          </a:effectLst>
          <a:scene3d>
            <a:camera prst="orthographicFront"/>
            <a:lightRig rig="threePt" dir="t"/>
          </a:scene3d>
          <a:sp3d extrusionH="19050" prstMaterial="plastic">
            <a:bevelT w="95250" h="95250"/>
            <a:extrusionClr>
              <a:sysClr val="window" lastClr="FFFFFF"/>
            </a:extrusionClr>
          </a:sp3d>
        </p:spPr>
        <p:txBody>
          <a:bodyPr rtlCol="0" anchor="ctr"/>
          <a:lstStyle/>
          <a:p>
            <a:r>
              <a:rPr lang="en-US" sz="4800" b="1" dirty="0">
                <a:solidFill>
                  <a:srgbClr val="00B0F0"/>
                </a:solidFill>
                <a:latin typeface="Arial" pitchFamily="34" charset="0"/>
                <a:cs typeface="Arial" pitchFamily="34" charset="0"/>
              </a:rPr>
              <a:t>4</a:t>
            </a:r>
            <a:endParaRPr lang="en-US" sz="7200" b="1" dirty="0">
              <a:solidFill>
                <a:srgbClr val="00B0F0"/>
              </a:solidFill>
              <a:latin typeface="Arial" pitchFamily="34" charset="0"/>
              <a:cs typeface="Arial" pitchFamily="34" charset="0"/>
            </a:endParaRPr>
          </a:p>
        </p:txBody>
      </p:sp>
    </p:spTree>
    <p:extLst>
      <p:ext uri="{BB962C8B-B14F-4D97-AF65-F5344CB8AC3E}">
        <p14:creationId xmlns:p14="http://schemas.microsoft.com/office/powerpoint/2010/main" val="3389197761"/>
      </p:ext>
    </p:extLst>
  </p:cSld>
  <p:clrMapOvr>
    <a:masterClrMapping/>
  </p:clrMapOvr>
  <p:transition spd="med"/>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35" presetClass="path" presetSubtype="0" accel="50000" decel="50000" fill="hold" nodeType="withEffect">
                                      <p:stCondLst>
                                        <p:cond delay="0"/>
                                      </p:stCondLst>
                                      <p:childTnLst>
                                        <p:animMotion origin="layout" path="M 2.77778E-6 0 L 0.96805 0 " pathEditMode="relative" rAng="0" ptsTypes="AA">
                                          <p:cBhvr>
                                            <p:cTn id="8" dur="2000" spd="-100000" fill="hold"/>
                                            <p:tgtEl>
                                              <p:spTgt spid="4">
                                                <p:bg/>
                                              </p:spTgt>
                                            </p:tgtEl>
                                            <p:attrNameLst>
                                              <p:attrName>ppt_x</p:attrName>
                                              <p:attrName>ppt_y</p:attrName>
                                            </p:attrNameLst>
                                          </p:cBhvr>
                                          <p:rCtr x="484" y="0"/>
                                        </p:animMotion>
                                      </p:childTnLst>
                                    </p:cTn>
                                  </p:par>
                                  <p:par>
                                    <p:cTn id="9" presetID="8" presetClass="emph" presetSubtype="0" accel="50000" decel="50000" fill="hold" nodeType="withEffect">
                                      <p:stCondLst>
                                        <p:cond delay="0"/>
                                      </p:stCondLst>
                                      <p:childTnLst>
                                        <p:animRot by="-43200000">
                                          <p:cBhvr>
                                            <p:cTn id="10" dur="2000" fill="hold"/>
                                            <p:tgtEl>
                                              <p:spTgt spid="4">
                                                <p:bg/>
                                              </p:spTgt>
                                            </p:tgtEl>
                                            <p:attrNameLst>
                                              <p:attrName>r</p:attrName>
                                            </p:attrNameLst>
                                          </p:cBhvr>
                                        </p:animRot>
                                      </p:childTnLst>
                                    </p:cTn>
                                  </p:par>
                                  <p:par>
                                    <p:cTn id="11" presetID="1" presetClass="entr" presetSubtype="0" fill="hold" grpId="1"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35" presetClass="path" presetSubtype="0" accel="50000" decel="50000" fill="hold" grpId="0" nodeType="withEffect">
                                      <p:stCondLst>
                                        <p:cond delay="0"/>
                                      </p:stCondLst>
                                      <p:childTnLst>
                                        <p:animMotion origin="layout" path="M 2.77778E-6 -1.85185E-6 L 0.96666 -1.85185E-6 " pathEditMode="relative" rAng="0" ptsTypes="AA">
                                          <p:cBhvr>
                                            <p:cTn id="14" dur="2000" spd="-100000" fill="hold"/>
                                            <p:tgtEl>
                                              <p:spTgt spid="7"/>
                                            </p:tgtEl>
                                            <p:attrNameLst>
                                              <p:attrName>ppt_x</p:attrName>
                                              <p:attrName>ppt_y</p:attrName>
                                            </p:attrNameLst>
                                          </p:cBhvr>
                                          <p:rCtr x="483" y="0"/>
                                        </p:animMotion>
                                      </p:childTnLst>
                                    </p:cTn>
                                  </p:par>
                                </p:childTnLst>
                              </p:cTn>
                            </p:par>
                            <p:par>
                              <p:cTn id="15" fill="hold">
                                <p:stCondLst>
                                  <p:cond delay="2000"/>
                                </p:stCondLst>
                                <p:childTnLst>
                                  <p:par>
                                    <p:cTn id="16" presetID="2" presetClass="entr" presetSubtype="1" fill="hold" nodeType="afterEffect" p14:presetBounceEnd="70000">
                                      <p:stCondLst>
                                        <p:cond delay="450"/>
                                      </p:stCondLst>
                                      <p:childTnLst>
                                        <p:set>
                                          <p:cBhvr>
                                            <p:cTn id="17" dur="1" fill="hold">
                                              <p:stCondLst>
                                                <p:cond delay="0"/>
                                              </p:stCondLst>
                                            </p:cTn>
                                            <p:tgtEl>
                                              <p:spTgt spid="8"/>
                                            </p:tgtEl>
                                            <p:attrNameLst>
                                              <p:attrName>style.visibility</p:attrName>
                                            </p:attrNameLst>
                                          </p:cBhvr>
                                          <p:to>
                                            <p:strVal val="visible"/>
                                          </p:to>
                                        </p:set>
                                        <p:anim calcmode="lin" valueType="num" p14:bounceEnd="70000">
                                          <p:cBhvr additive="base">
                                            <p:cTn id="18" dur="400" fill="hold"/>
                                            <p:tgtEl>
                                              <p:spTgt spid="8"/>
                                            </p:tgtEl>
                                            <p:attrNameLst>
                                              <p:attrName>ppt_x</p:attrName>
                                            </p:attrNameLst>
                                          </p:cBhvr>
                                          <p:tavLst>
                                            <p:tav tm="0">
                                              <p:val>
                                                <p:strVal val="#ppt_x"/>
                                              </p:val>
                                            </p:tav>
                                            <p:tav tm="100000">
                                              <p:val>
                                                <p:strVal val="#ppt_x"/>
                                              </p:val>
                                            </p:tav>
                                          </p:tavLst>
                                        </p:anim>
                                        <p:anim calcmode="lin" valueType="num" p14:bounceEnd="70000">
                                          <p:cBhvr additive="base">
                                            <p:cTn id="19" dur="400" fill="hold"/>
                                            <p:tgtEl>
                                              <p:spTgt spid="8"/>
                                            </p:tgtEl>
                                            <p:attrNameLst>
                                              <p:attrName>ppt_y</p:attrName>
                                            </p:attrNameLst>
                                          </p:cBhvr>
                                          <p:tavLst>
                                            <p:tav tm="0">
                                              <p:val>
                                                <p:strVal val="0-#ppt_h/2"/>
                                              </p:val>
                                            </p:tav>
                                            <p:tav tm="100000">
                                              <p:val>
                                                <p:strVal val="#ppt_y"/>
                                              </p:val>
                                            </p:tav>
                                          </p:tavLst>
                                        </p:anim>
                                      </p:childTnLst>
                                    </p:cTn>
                                  </p:par>
                                  <p:par>
                                    <p:cTn id="20" presetID="1" presetClass="entr" presetSubtype="0" fill="hold" grpId="1"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35" presetClass="path" presetSubtype="0" accel="50000" decel="50000" fill="hold" grpId="0" nodeType="withEffect">
                                      <p:stCondLst>
                                        <p:cond delay="0"/>
                                      </p:stCondLst>
                                      <p:childTnLst>
                                        <p:animMotion origin="layout" path="M 2.77778E-6 -1.85185E-6 L 0.96666 -1.85185E-6 " pathEditMode="relative" rAng="0" ptsTypes="AA">
                                          <p:cBhvr>
                                            <p:cTn id="23" dur="2000" spd="-100000" fill="hold"/>
                                            <p:tgtEl>
                                              <p:spTgt spid="9"/>
                                            </p:tgtEl>
                                            <p:attrNameLst>
                                              <p:attrName>ppt_x</p:attrName>
                                              <p:attrName>ppt_y</p:attrName>
                                            </p:attrNameLst>
                                          </p:cBhvr>
                                          <p:rCtr x="483" y="0"/>
                                        </p:animMotion>
                                      </p:childTnLst>
                                    </p:cTn>
                                  </p:par>
                                  <p:par>
                                    <p:cTn id="24" presetID="1" presetClass="entr" presetSubtype="0" fill="hold" grpId="1" nodeType="with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par>
                                    <p:cTn id="26" presetID="35" presetClass="path" presetSubtype="0" accel="50000" decel="50000" fill="hold" grpId="0" nodeType="withEffect">
                                      <p:stCondLst>
                                        <p:cond delay="0"/>
                                      </p:stCondLst>
                                      <p:childTnLst>
                                        <p:animMotion origin="layout" path="M 2.77778E-6 -1.85185E-6 L 0.96666 -1.85185E-6 " pathEditMode="relative" rAng="0" ptsTypes="AA">
                                          <p:cBhvr>
                                            <p:cTn id="27" dur="2000" spd="-100000" fill="hold"/>
                                            <p:tgtEl>
                                              <p:spTgt spid="12"/>
                                            </p:tgtEl>
                                            <p:attrNameLst>
                                              <p:attrName>ppt_x</p:attrName>
                                              <p:attrName>ppt_y</p:attrName>
                                            </p:attrNameLst>
                                          </p:cBhvr>
                                          <p:rCtr x="483" y="0"/>
                                        </p:animMotion>
                                      </p:childTnLst>
                                    </p:cTn>
                                  </p:par>
                                  <p:par>
                                    <p:cTn id="28" presetID="1" presetClass="entr" presetSubtype="0" fill="hold" grpId="1" nodeType="with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par>
                                    <p:cTn id="30" presetID="35" presetClass="path" presetSubtype="0" accel="50000" decel="50000" fill="hold" grpId="0" nodeType="withEffect">
                                      <p:stCondLst>
                                        <p:cond delay="0"/>
                                      </p:stCondLst>
                                      <p:childTnLst>
                                        <p:animMotion origin="layout" path="M 2.77778E-6 -1.85185E-6 L 0.96666 -1.85185E-6 " pathEditMode="relative" rAng="0" ptsTypes="AA">
                                          <p:cBhvr>
                                            <p:cTn id="31" dur="2000" spd="-100000" fill="hold"/>
                                            <p:tgtEl>
                                              <p:spTgt spid="13"/>
                                            </p:tgtEl>
                                            <p:attrNameLst>
                                              <p:attrName>ppt_x</p:attrName>
                                              <p:attrName>ppt_y</p:attrName>
                                            </p:attrNameLst>
                                          </p:cBhvr>
                                          <p:rCtr x="48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12" grpId="0" animBg="1"/>
          <p:bldP spid="12" grpId="1" animBg="1"/>
          <p:bldP spid="13" grpId="0" animBg="1"/>
          <p:bldP spid="13"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35" presetClass="path" presetSubtype="0" accel="50000" decel="50000" fill="hold" nodeType="withEffect">
                                      <p:stCondLst>
                                        <p:cond delay="0"/>
                                      </p:stCondLst>
                                      <p:childTnLst>
                                        <p:animMotion origin="layout" path="M 2.77778E-6 0 L 0.96805 0 " pathEditMode="relative" rAng="0" ptsTypes="AA">
                                          <p:cBhvr>
                                            <p:cTn id="8" dur="2000" spd="-100000" fill="hold"/>
                                            <p:tgtEl>
                                              <p:spTgt spid="4">
                                                <p:bg/>
                                              </p:spTgt>
                                            </p:tgtEl>
                                            <p:attrNameLst>
                                              <p:attrName>ppt_x</p:attrName>
                                              <p:attrName>ppt_y</p:attrName>
                                            </p:attrNameLst>
                                          </p:cBhvr>
                                          <p:rCtr x="484" y="0"/>
                                        </p:animMotion>
                                      </p:childTnLst>
                                    </p:cTn>
                                  </p:par>
                                  <p:par>
                                    <p:cTn id="9" presetID="8" presetClass="emph" presetSubtype="0" accel="50000" decel="50000" fill="hold" nodeType="withEffect">
                                      <p:stCondLst>
                                        <p:cond delay="0"/>
                                      </p:stCondLst>
                                      <p:childTnLst>
                                        <p:animRot by="-43200000">
                                          <p:cBhvr>
                                            <p:cTn id="10" dur="2000" fill="hold"/>
                                            <p:tgtEl>
                                              <p:spTgt spid="4">
                                                <p:bg/>
                                              </p:spTgt>
                                            </p:tgtEl>
                                            <p:attrNameLst>
                                              <p:attrName>r</p:attrName>
                                            </p:attrNameLst>
                                          </p:cBhvr>
                                        </p:animRot>
                                      </p:childTnLst>
                                    </p:cTn>
                                  </p:par>
                                  <p:par>
                                    <p:cTn id="11" presetID="1" presetClass="entr" presetSubtype="0" fill="hold" grpId="1"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35" presetClass="path" presetSubtype="0" accel="50000" decel="50000" fill="hold" grpId="0" nodeType="withEffect">
                                      <p:stCondLst>
                                        <p:cond delay="0"/>
                                      </p:stCondLst>
                                      <p:childTnLst>
                                        <p:animMotion origin="layout" path="M 2.77778E-6 -1.85185E-6 L 0.96666 -1.85185E-6 " pathEditMode="relative" rAng="0" ptsTypes="AA">
                                          <p:cBhvr>
                                            <p:cTn id="14" dur="2000" spd="-100000" fill="hold"/>
                                            <p:tgtEl>
                                              <p:spTgt spid="7"/>
                                            </p:tgtEl>
                                            <p:attrNameLst>
                                              <p:attrName>ppt_x</p:attrName>
                                              <p:attrName>ppt_y</p:attrName>
                                            </p:attrNameLst>
                                          </p:cBhvr>
                                          <p:rCtr x="483" y="0"/>
                                        </p:animMotion>
                                      </p:childTnLst>
                                    </p:cTn>
                                  </p:par>
                                </p:childTnLst>
                              </p:cTn>
                            </p:par>
                            <p:par>
                              <p:cTn id="15" fill="hold">
                                <p:stCondLst>
                                  <p:cond delay="2000"/>
                                </p:stCondLst>
                                <p:childTnLst>
                                  <p:par>
                                    <p:cTn id="16" presetID="2" presetClass="entr" presetSubtype="1" fill="hold" nodeType="afterEffect">
                                      <p:stCondLst>
                                        <p:cond delay="45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400" fill="hold"/>
                                            <p:tgtEl>
                                              <p:spTgt spid="8"/>
                                            </p:tgtEl>
                                            <p:attrNameLst>
                                              <p:attrName>ppt_x</p:attrName>
                                            </p:attrNameLst>
                                          </p:cBhvr>
                                          <p:tavLst>
                                            <p:tav tm="0">
                                              <p:val>
                                                <p:strVal val="#ppt_x"/>
                                              </p:val>
                                            </p:tav>
                                            <p:tav tm="100000">
                                              <p:val>
                                                <p:strVal val="#ppt_x"/>
                                              </p:val>
                                            </p:tav>
                                          </p:tavLst>
                                        </p:anim>
                                        <p:anim calcmode="lin" valueType="num">
                                          <p:cBhvr additive="base">
                                            <p:cTn id="19" dur="400" fill="hold"/>
                                            <p:tgtEl>
                                              <p:spTgt spid="8"/>
                                            </p:tgtEl>
                                            <p:attrNameLst>
                                              <p:attrName>ppt_y</p:attrName>
                                            </p:attrNameLst>
                                          </p:cBhvr>
                                          <p:tavLst>
                                            <p:tav tm="0">
                                              <p:val>
                                                <p:strVal val="0-#ppt_h/2"/>
                                              </p:val>
                                            </p:tav>
                                            <p:tav tm="100000">
                                              <p:val>
                                                <p:strVal val="#ppt_y"/>
                                              </p:val>
                                            </p:tav>
                                          </p:tavLst>
                                        </p:anim>
                                      </p:childTnLst>
                                    </p:cTn>
                                  </p:par>
                                  <p:par>
                                    <p:cTn id="20" presetID="1" presetClass="entr" presetSubtype="0" fill="hold" grpId="1"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35" presetClass="path" presetSubtype="0" accel="50000" decel="50000" fill="hold" grpId="0" nodeType="withEffect">
                                      <p:stCondLst>
                                        <p:cond delay="0"/>
                                      </p:stCondLst>
                                      <p:childTnLst>
                                        <p:animMotion origin="layout" path="M 2.77778E-6 -1.85185E-6 L 0.96666 -1.85185E-6 " pathEditMode="relative" rAng="0" ptsTypes="AA">
                                          <p:cBhvr>
                                            <p:cTn id="23" dur="2000" spd="-100000" fill="hold"/>
                                            <p:tgtEl>
                                              <p:spTgt spid="9"/>
                                            </p:tgtEl>
                                            <p:attrNameLst>
                                              <p:attrName>ppt_x</p:attrName>
                                              <p:attrName>ppt_y</p:attrName>
                                            </p:attrNameLst>
                                          </p:cBhvr>
                                          <p:rCtr x="483" y="0"/>
                                        </p:animMotion>
                                      </p:childTnLst>
                                    </p:cTn>
                                  </p:par>
                                  <p:par>
                                    <p:cTn id="24" presetID="1" presetClass="entr" presetSubtype="0" fill="hold" grpId="1" nodeType="with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par>
                                    <p:cTn id="26" presetID="35" presetClass="path" presetSubtype="0" accel="50000" decel="50000" fill="hold" grpId="0" nodeType="withEffect">
                                      <p:stCondLst>
                                        <p:cond delay="0"/>
                                      </p:stCondLst>
                                      <p:childTnLst>
                                        <p:animMotion origin="layout" path="M 2.77778E-6 -1.85185E-6 L 0.96666 -1.85185E-6 " pathEditMode="relative" rAng="0" ptsTypes="AA">
                                          <p:cBhvr>
                                            <p:cTn id="27" dur="2000" spd="-100000" fill="hold"/>
                                            <p:tgtEl>
                                              <p:spTgt spid="12"/>
                                            </p:tgtEl>
                                            <p:attrNameLst>
                                              <p:attrName>ppt_x</p:attrName>
                                              <p:attrName>ppt_y</p:attrName>
                                            </p:attrNameLst>
                                          </p:cBhvr>
                                          <p:rCtr x="483" y="0"/>
                                        </p:animMotion>
                                      </p:childTnLst>
                                    </p:cTn>
                                  </p:par>
                                  <p:par>
                                    <p:cTn id="28" presetID="1" presetClass="entr" presetSubtype="0" fill="hold" grpId="1" nodeType="with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par>
                                    <p:cTn id="30" presetID="35" presetClass="path" presetSubtype="0" accel="50000" decel="50000" fill="hold" grpId="0" nodeType="withEffect">
                                      <p:stCondLst>
                                        <p:cond delay="0"/>
                                      </p:stCondLst>
                                      <p:childTnLst>
                                        <p:animMotion origin="layout" path="M 2.77778E-6 -1.85185E-6 L 0.96666 -1.85185E-6 " pathEditMode="relative" rAng="0" ptsTypes="AA">
                                          <p:cBhvr>
                                            <p:cTn id="31" dur="2000" spd="-100000" fill="hold"/>
                                            <p:tgtEl>
                                              <p:spTgt spid="13"/>
                                            </p:tgtEl>
                                            <p:attrNameLst>
                                              <p:attrName>ppt_x</p:attrName>
                                              <p:attrName>ppt_y</p:attrName>
                                            </p:attrNameLst>
                                          </p:cBhvr>
                                          <p:rCtr x="48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12" grpId="0" animBg="1"/>
          <p:bldP spid="12" grpId="1" animBg="1"/>
          <p:bldP spid="13" grpId="0" animBg="1"/>
          <p:bldP spid="13" grpId="1" animBg="1"/>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657" name="Group"/>
          <p:cNvGrpSpPr/>
          <p:nvPr/>
        </p:nvGrpSpPr>
        <p:grpSpPr>
          <a:xfrm>
            <a:off x="1134533" y="1447236"/>
            <a:ext cx="10735737" cy="6859132"/>
            <a:chOff x="0" y="0"/>
            <a:chExt cx="10735736" cy="6859131"/>
          </a:xfrm>
        </p:grpSpPr>
        <p:sp>
          <p:nvSpPr>
            <p:cNvPr id="611" name="Polygon"/>
            <p:cNvSpPr/>
            <p:nvPr/>
          </p:nvSpPr>
          <p:spPr>
            <a:xfrm>
              <a:off x="3436337" y="1467555"/>
              <a:ext cx="3910473" cy="3910473"/>
            </a:xfrm>
            <a:prstGeom prst="diamond">
              <a:avLst/>
            </a:prstGeom>
            <a:solidFill>
              <a:srgbClr val="F2F2F2"/>
            </a:solidFill>
            <a:ln w="12700" cap="flat">
              <a:noFill/>
              <a:miter lim="400000"/>
            </a:ln>
            <a:effectLst/>
          </p:spPr>
          <p:txBody>
            <a:bodyPr wrap="square" lIns="65023" tIns="65023" rIns="65023" bIns="65023" numCol="1" anchor="ctr">
              <a:noAutofit/>
            </a:bodyPr>
            <a:lstStyle/>
            <a:p>
              <a:pPr defTabSz="1300480">
                <a:defRPr sz="2400" i="0">
                  <a:solidFill>
                    <a:srgbClr val="FFFFFF"/>
                  </a:solidFill>
                  <a:effectLst/>
                  <a:latin typeface="Calibri"/>
                  <a:ea typeface="Calibri"/>
                  <a:cs typeface="Calibri"/>
                  <a:sym typeface="Calibri"/>
                </a:defRPr>
              </a:pPr>
              <a:endParaRPr/>
            </a:p>
          </p:txBody>
        </p:sp>
        <p:sp>
          <p:nvSpPr>
            <p:cNvPr id="612" name="Polygon"/>
            <p:cNvSpPr/>
            <p:nvPr/>
          </p:nvSpPr>
          <p:spPr>
            <a:xfrm>
              <a:off x="4161085" y="2212622"/>
              <a:ext cx="2393245" cy="2393245"/>
            </a:xfrm>
            <a:prstGeom prst="diamond">
              <a:avLst/>
            </a:prstGeom>
            <a:solidFill>
              <a:srgbClr val="000000"/>
            </a:solidFill>
            <a:ln w="12700" cap="flat">
              <a:noFill/>
              <a:miter lim="400000"/>
            </a:ln>
            <a:effectLst/>
          </p:spPr>
          <p:txBody>
            <a:bodyPr wrap="square" lIns="65023" tIns="65023" rIns="65023" bIns="65023" numCol="1" anchor="ctr">
              <a:noAutofit/>
            </a:bodyPr>
            <a:lstStyle/>
            <a:p>
              <a:pPr defTabSz="1300480">
                <a:defRPr sz="2400" i="0">
                  <a:solidFill>
                    <a:srgbClr val="FFFFFF"/>
                  </a:solidFill>
                  <a:effectLst/>
                  <a:latin typeface="Calibri"/>
                  <a:ea typeface="Calibri"/>
                  <a:cs typeface="Calibri"/>
                  <a:sym typeface="Calibri"/>
                </a:defRPr>
              </a:pPr>
              <a:endParaRPr/>
            </a:p>
          </p:txBody>
        </p:sp>
        <p:sp>
          <p:nvSpPr>
            <p:cNvPr id="613" name="Shape"/>
            <p:cNvSpPr/>
            <p:nvPr/>
          </p:nvSpPr>
          <p:spPr>
            <a:xfrm>
              <a:off x="1295964" y="715714"/>
              <a:ext cx="4181406" cy="2731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894" y="0"/>
                  </a:lnTo>
                  <a:lnTo>
                    <a:pt x="21600" y="10800"/>
                  </a:lnTo>
                  <a:lnTo>
                    <a:pt x="20894" y="21600"/>
                  </a:lnTo>
                  <a:lnTo>
                    <a:pt x="0" y="21600"/>
                  </a:lnTo>
                  <a:close/>
                </a:path>
              </a:pathLst>
            </a:custGeom>
            <a:solidFill>
              <a:srgbClr val="E7E6E6"/>
            </a:solidFill>
            <a:ln w="3175" cap="flat">
              <a:solidFill>
                <a:srgbClr val="445469"/>
              </a:solidFill>
              <a:prstDash val="solid"/>
              <a:miter lim="800000"/>
            </a:ln>
            <a:effectLst/>
          </p:spPr>
          <p:txBody>
            <a:bodyPr wrap="square" lIns="65023" tIns="65023" rIns="65023" bIns="65023" numCol="1" anchor="ctr">
              <a:noAutofit/>
            </a:bodyPr>
            <a:lstStyle/>
            <a:p>
              <a:pPr defTabSz="1300480">
                <a:defRPr sz="2400" i="0">
                  <a:solidFill>
                    <a:srgbClr val="FFFFFF"/>
                  </a:solidFill>
                  <a:effectLst/>
                  <a:latin typeface="Calibri"/>
                  <a:ea typeface="Calibri"/>
                  <a:cs typeface="Calibri"/>
                  <a:sym typeface="Calibri"/>
                </a:defRPr>
              </a:pPr>
              <a:endParaRPr/>
            </a:p>
          </p:txBody>
        </p:sp>
        <p:sp>
          <p:nvSpPr>
            <p:cNvPr id="614" name="Chevron"/>
            <p:cNvSpPr/>
            <p:nvPr/>
          </p:nvSpPr>
          <p:spPr>
            <a:xfrm>
              <a:off x="5594773" y="715714"/>
              <a:ext cx="3887894" cy="273193"/>
            </a:xfrm>
            <a:prstGeom prst="chevron">
              <a:avLst>
                <a:gd name="adj" fmla="val 50000"/>
              </a:avLst>
            </a:prstGeom>
            <a:solidFill>
              <a:srgbClr val="E7E6E6"/>
            </a:solidFill>
            <a:ln w="3175" cap="flat">
              <a:solidFill>
                <a:srgbClr val="445469"/>
              </a:solidFill>
              <a:prstDash val="solid"/>
              <a:miter lim="800000"/>
            </a:ln>
            <a:effectLst/>
          </p:spPr>
          <p:txBody>
            <a:bodyPr wrap="square" lIns="65023" tIns="65023" rIns="65023" bIns="65023" numCol="1" anchor="ctr">
              <a:noAutofit/>
            </a:bodyPr>
            <a:lstStyle/>
            <a:p>
              <a:pPr defTabSz="1300480">
                <a:defRPr sz="2400" i="0">
                  <a:solidFill>
                    <a:srgbClr val="FFFFFF"/>
                  </a:solidFill>
                  <a:effectLst/>
                  <a:latin typeface="Calibri"/>
                  <a:ea typeface="Calibri"/>
                  <a:cs typeface="Calibri"/>
                  <a:sym typeface="Calibri"/>
                </a:defRPr>
              </a:pPr>
              <a:endParaRPr/>
            </a:p>
          </p:txBody>
        </p:sp>
        <p:sp>
          <p:nvSpPr>
            <p:cNvPr id="615" name="Shape"/>
            <p:cNvSpPr/>
            <p:nvPr/>
          </p:nvSpPr>
          <p:spPr>
            <a:xfrm rot="10800000">
              <a:off x="5301262" y="5870221"/>
              <a:ext cx="4181405" cy="2731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894" y="0"/>
                  </a:lnTo>
                  <a:lnTo>
                    <a:pt x="21600" y="10800"/>
                  </a:lnTo>
                  <a:lnTo>
                    <a:pt x="20894" y="21600"/>
                  </a:lnTo>
                  <a:lnTo>
                    <a:pt x="0" y="21600"/>
                  </a:lnTo>
                  <a:close/>
                </a:path>
              </a:pathLst>
            </a:custGeom>
            <a:solidFill>
              <a:srgbClr val="E7E6E6"/>
            </a:solidFill>
            <a:ln w="3175" cap="flat">
              <a:solidFill>
                <a:srgbClr val="445469"/>
              </a:solidFill>
              <a:prstDash val="solid"/>
              <a:miter lim="800000"/>
            </a:ln>
            <a:effectLst/>
          </p:spPr>
          <p:txBody>
            <a:bodyPr wrap="square" lIns="65023" tIns="65023" rIns="65023" bIns="65023" numCol="1" anchor="ctr">
              <a:noAutofit/>
            </a:bodyPr>
            <a:lstStyle/>
            <a:p>
              <a:pPr defTabSz="1300480">
                <a:defRPr sz="2400" i="0">
                  <a:solidFill>
                    <a:srgbClr val="FFFFFF"/>
                  </a:solidFill>
                  <a:effectLst/>
                  <a:latin typeface="Calibri"/>
                  <a:ea typeface="Calibri"/>
                  <a:cs typeface="Calibri"/>
                  <a:sym typeface="Calibri"/>
                </a:defRPr>
              </a:pPr>
              <a:endParaRPr/>
            </a:p>
          </p:txBody>
        </p:sp>
        <p:sp>
          <p:nvSpPr>
            <p:cNvPr id="616" name="Chevron"/>
            <p:cNvSpPr/>
            <p:nvPr/>
          </p:nvSpPr>
          <p:spPr>
            <a:xfrm rot="10800000">
              <a:off x="1295964" y="5870221"/>
              <a:ext cx="3887894" cy="273192"/>
            </a:xfrm>
            <a:prstGeom prst="chevron">
              <a:avLst>
                <a:gd name="adj" fmla="val 50000"/>
              </a:avLst>
            </a:prstGeom>
            <a:solidFill>
              <a:srgbClr val="E7E6E6"/>
            </a:solidFill>
            <a:ln w="3175" cap="flat">
              <a:solidFill>
                <a:srgbClr val="445469"/>
              </a:solidFill>
              <a:prstDash val="solid"/>
              <a:miter lim="800000"/>
            </a:ln>
            <a:effectLst/>
          </p:spPr>
          <p:txBody>
            <a:bodyPr wrap="square" lIns="65023" tIns="65023" rIns="65023" bIns="65023" numCol="1" anchor="ctr">
              <a:noAutofit/>
            </a:bodyPr>
            <a:lstStyle/>
            <a:p>
              <a:pPr defTabSz="1300480">
                <a:defRPr sz="2400" i="0">
                  <a:solidFill>
                    <a:srgbClr val="FFFFFF"/>
                  </a:solidFill>
                  <a:effectLst/>
                  <a:latin typeface="Calibri"/>
                  <a:ea typeface="Calibri"/>
                  <a:cs typeface="Calibri"/>
                  <a:sym typeface="Calibri"/>
                </a:defRPr>
              </a:pPr>
              <a:endParaRPr/>
            </a:p>
          </p:txBody>
        </p:sp>
        <p:sp>
          <p:nvSpPr>
            <p:cNvPr id="617" name="Shape"/>
            <p:cNvSpPr/>
            <p:nvPr/>
          </p:nvSpPr>
          <p:spPr>
            <a:xfrm rot="16200000">
              <a:off x="-519287" y="4648764"/>
              <a:ext cx="2743199" cy="2641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560" y="0"/>
                  </a:lnTo>
                  <a:lnTo>
                    <a:pt x="21600" y="10800"/>
                  </a:lnTo>
                  <a:lnTo>
                    <a:pt x="20560" y="21600"/>
                  </a:lnTo>
                  <a:lnTo>
                    <a:pt x="0" y="21600"/>
                  </a:lnTo>
                  <a:close/>
                </a:path>
              </a:pathLst>
            </a:custGeom>
            <a:solidFill>
              <a:srgbClr val="E7E6E6"/>
            </a:solidFill>
            <a:ln w="3175" cap="flat">
              <a:solidFill>
                <a:srgbClr val="445469"/>
              </a:solidFill>
              <a:prstDash val="solid"/>
              <a:miter lim="800000"/>
            </a:ln>
            <a:effectLst/>
          </p:spPr>
          <p:txBody>
            <a:bodyPr wrap="square" lIns="65023" tIns="65023" rIns="65023" bIns="65023" numCol="1" anchor="ctr">
              <a:noAutofit/>
            </a:bodyPr>
            <a:lstStyle/>
            <a:p>
              <a:pPr defTabSz="1300480">
                <a:defRPr sz="2400" i="0">
                  <a:solidFill>
                    <a:srgbClr val="FFFFFF"/>
                  </a:solidFill>
                  <a:effectLst/>
                  <a:latin typeface="Calibri"/>
                  <a:ea typeface="Calibri"/>
                  <a:cs typeface="Calibri"/>
                  <a:sym typeface="Calibri"/>
                </a:defRPr>
              </a:pPr>
              <a:endParaRPr/>
            </a:p>
          </p:txBody>
        </p:sp>
        <p:sp>
          <p:nvSpPr>
            <p:cNvPr id="618" name="Chevron"/>
            <p:cNvSpPr/>
            <p:nvPr/>
          </p:nvSpPr>
          <p:spPr>
            <a:xfrm rot="16200000">
              <a:off x="-422204" y="1925883"/>
              <a:ext cx="2549033" cy="264161"/>
            </a:xfrm>
            <a:prstGeom prst="chevron">
              <a:avLst>
                <a:gd name="adj" fmla="val 50000"/>
              </a:avLst>
            </a:prstGeom>
            <a:solidFill>
              <a:srgbClr val="E7E6E6"/>
            </a:solidFill>
            <a:ln w="3175" cap="flat">
              <a:solidFill>
                <a:srgbClr val="445469"/>
              </a:solidFill>
              <a:prstDash val="solid"/>
              <a:miter lim="800000"/>
            </a:ln>
            <a:effectLst/>
          </p:spPr>
          <p:txBody>
            <a:bodyPr wrap="square" lIns="65023" tIns="65023" rIns="65023" bIns="65023" numCol="1" anchor="ctr">
              <a:noAutofit/>
            </a:bodyPr>
            <a:lstStyle/>
            <a:p>
              <a:pPr defTabSz="1300480">
                <a:defRPr sz="2400" i="0">
                  <a:solidFill>
                    <a:srgbClr val="FFFFFF"/>
                  </a:solidFill>
                  <a:effectLst/>
                  <a:latin typeface="Calibri"/>
                  <a:ea typeface="Calibri"/>
                  <a:cs typeface="Calibri"/>
                  <a:sym typeface="Calibri"/>
                </a:defRPr>
              </a:pPr>
              <a:endParaRPr/>
            </a:p>
          </p:txBody>
        </p:sp>
        <p:sp>
          <p:nvSpPr>
            <p:cNvPr id="619" name="Shape"/>
            <p:cNvSpPr/>
            <p:nvPr/>
          </p:nvSpPr>
          <p:spPr>
            <a:xfrm rot="5400000">
              <a:off x="8511821" y="2022969"/>
              <a:ext cx="2743202" cy="2641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560" y="0"/>
                  </a:lnTo>
                  <a:lnTo>
                    <a:pt x="21600" y="10800"/>
                  </a:lnTo>
                  <a:lnTo>
                    <a:pt x="20560" y="21600"/>
                  </a:lnTo>
                  <a:lnTo>
                    <a:pt x="0" y="21600"/>
                  </a:lnTo>
                  <a:close/>
                </a:path>
              </a:pathLst>
            </a:custGeom>
            <a:solidFill>
              <a:srgbClr val="E7E6E6"/>
            </a:solidFill>
            <a:ln w="3175" cap="flat">
              <a:solidFill>
                <a:srgbClr val="445469"/>
              </a:solidFill>
              <a:prstDash val="solid"/>
              <a:miter lim="800000"/>
            </a:ln>
            <a:effectLst/>
          </p:spPr>
          <p:txBody>
            <a:bodyPr wrap="square" lIns="65023" tIns="65023" rIns="65023" bIns="65023" numCol="1" anchor="ctr">
              <a:noAutofit/>
            </a:bodyPr>
            <a:lstStyle/>
            <a:p>
              <a:pPr defTabSz="1300480">
                <a:defRPr sz="2400" i="0">
                  <a:solidFill>
                    <a:srgbClr val="FFFFFF"/>
                  </a:solidFill>
                  <a:effectLst/>
                  <a:latin typeface="Calibri"/>
                  <a:ea typeface="Calibri"/>
                  <a:cs typeface="Calibri"/>
                  <a:sym typeface="Calibri"/>
                </a:defRPr>
              </a:pPr>
              <a:endParaRPr/>
            </a:p>
          </p:txBody>
        </p:sp>
        <p:sp>
          <p:nvSpPr>
            <p:cNvPr id="620" name="Chevron"/>
            <p:cNvSpPr/>
            <p:nvPr/>
          </p:nvSpPr>
          <p:spPr>
            <a:xfrm rot="5400000">
              <a:off x="8608907" y="4745849"/>
              <a:ext cx="2549031" cy="264160"/>
            </a:xfrm>
            <a:prstGeom prst="chevron">
              <a:avLst>
                <a:gd name="adj" fmla="val 50000"/>
              </a:avLst>
            </a:prstGeom>
            <a:solidFill>
              <a:srgbClr val="E7E6E6"/>
            </a:solidFill>
            <a:ln w="3175" cap="flat">
              <a:solidFill>
                <a:srgbClr val="445469"/>
              </a:solidFill>
              <a:prstDash val="solid"/>
              <a:miter lim="800000"/>
            </a:ln>
            <a:effectLst/>
          </p:spPr>
          <p:txBody>
            <a:bodyPr wrap="square" lIns="65023" tIns="65023" rIns="65023" bIns="65023" numCol="1" anchor="ctr">
              <a:noAutofit/>
            </a:bodyPr>
            <a:lstStyle/>
            <a:p>
              <a:pPr defTabSz="1300480">
                <a:defRPr sz="2400" i="0">
                  <a:solidFill>
                    <a:srgbClr val="FFFFFF"/>
                  </a:solidFill>
                  <a:effectLst/>
                  <a:latin typeface="Calibri"/>
                  <a:ea typeface="Calibri"/>
                  <a:cs typeface="Calibri"/>
                  <a:sym typeface="Calibri"/>
                </a:defRPr>
              </a:pPr>
              <a:endParaRPr/>
            </a:p>
          </p:txBody>
        </p:sp>
        <p:sp>
          <p:nvSpPr>
            <p:cNvPr id="621" name="Circle"/>
            <p:cNvSpPr/>
            <p:nvPr/>
          </p:nvSpPr>
          <p:spPr>
            <a:xfrm>
              <a:off x="0" y="0"/>
              <a:ext cx="1704625" cy="1704622"/>
            </a:xfrm>
            <a:prstGeom prst="ellipse">
              <a:avLst/>
            </a:prstGeom>
            <a:solidFill>
              <a:srgbClr val="1EA185"/>
            </a:solidFill>
            <a:ln w="3175" cap="flat">
              <a:solidFill>
                <a:srgbClr val="167964"/>
              </a:solidFill>
              <a:prstDash val="solid"/>
              <a:miter lim="800000"/>
            </a:ln>
            <a:effectLst/>
          </p:spPr>
          <p:txBody>
            <a:bodyPr wrap="square" lIns="65023" tIns="65023" rIns="65023" bIns="65023" numCol="1" anchor="ctr">
              <a:noAutofit/>
            </a:bodyPr>
            <a:lstStyle/>
            <a:p>
              <a:pPr defTabSz="1300480">
                <a:defRPr sz="2400" i="0">
                  <a:solidFill>
                    <a:srgbClr val="FFFFFF"/>
                  </a:solidFill>
                  <a:effectLst/>
                  <a:latin typeface="Calibri"/>
                  <a:ea typeface="Calibri"/>
                  <a:cs typeface="Calibri"/>
                  <a:sym typeface="Calibri"/>
                </a:defRPr>
              </a:pPr>
              <a:endParaRPr/>
            </a:p>
          </p:txBody>
        </p:sp>
        <p:sp>
          <p:nvSpPr>
            <p:cNvPr id="622" name="Circle"/>
            <p:cNvSpPr/>
            <p:nvPr/>
          </p:nvSpPr>
          <p:spPr>
            <a:xfrm>
              <a:off x="0" y="5154505"/>
              <a:ext cx="1704625" cy="1704626"/>
            </a:xfrm>
            <a:prstGeom prst="ellipse">
              <a:avLst/>
            </a:prstGeom>
            <a:solidFill>
              <a:srgbClr val="BD392F"/>
            </a:solidFill>
            <a:ln w="3175" cap="flat">
              <a:solidFill>
                <a:srgbClr val="8E2B23"/>
              </a:solidFill>
              <a:prstDash val="solid"/>
              <a:miter lim="800000"/>
            </a:ln>
            <a:effectLst/>
          </p:spPr>
          <p:txBody>
            <a:bodyPr wrap="square" lIns="65023" tIns="65023" rIns="65023" bIns="65023" numCol="1" anchor="ctr">
              <a:noAutofit/>
            </a:bodyPr>
            <a:lstStyle/>
            <a:p>
              <a:pPr defTabSz="1300480">
                <a:defRPr sz="2400" i="0">
                  <a:solidFill>
                    <a:srgbClr val="FFFFFF"/>
                  </a:solidFill>
                  <a:effectLst/>
                  <a:latin typeface="Calibri"/>
                  <a:ea typeface="Calibri"/>
                  <a:cs typeface="Calibri"/>
                  <a:sym typeface="Calibri"/>
                </a:defRPr>
              </a:pPr>
              <a:endParaRPr/>
            </a:p>
          </p:txBody>
        </p:sp>
        <p:sp>
          <p:nvSpPr>
            <p:cNvPr id="623" name="Circle"/>
            <p:cNvSpPr/>
            <p:nvPr/>
          </p:nvSpPr>
          <p:spPr>
            <a:xfrm>
              <a:off x="9031110" y="0"/>
              <a:ext cx="1704626" cy="1704622"/>
            </a:xfrm>
            <a:prstGeom prst="ellipse">
              <a:avLst/>
            </a:prstGeom>
            <a:solidFill>
              <a:srgbClr val="9BBB5C"/>
            </a:solidFill>
            <a:ln w="3175" cap="flat">
              <a:solidFill>
                <a:srgbClr val="77943E"/>
              </a:solidFill>
              <a:prstDash val="solid"/>
              <a:miter lim="800000"/>
            </a:ln>
            <a:effectLst/>
          </p:spPr>
          <p:txBody>
            <a:bodyPr wrap="square" lIns="65023" tIns="65023" rIns="65023" bIns="65023" numCol="1" anchor="ctr">
              <a:noAutofit/>
            </a:bodyPr>
            <a:lstStyle/>
            <a:p>
              <a:pPr defTabSz="1300480">
                <a:defRPr sz="2400" i="0">
                  <a:solidFill>
                    <a:srgbClr val="FFFFFF"/>
                  </a:solidFill>
                  <a:effectLst/>
                  <a:latin typeface="Calibri"/>
                  <a:ea typeface="Calibri"/>
                  <a:cs typeface="Calibri"/>
                  <a:sym typeface="Calibri"/>
                </a:defRPr>
              </a:pPr>
              <a:endParaRPr/>
            </a:p>
          </p:txBody>
        </p:sp>
        <p:sp>
          <p:nvSpPr>
            <p:cNvPr id="624" name="Circle"/>
            <p:cNvSpPr/>
            <p:nvPr/>
          </p:nvSpPr>
          <p:spPr>
            <a:xfrm>
              <a:off x="9031110" y="5154505"/>
              <a:ext cx="1704626" cy="1704626"/>
            </a:xfrm>
            <a:prstGeom prst="ellipse">
              <a:avLst/>
            </a:prstGeom>
            <a:solidFill>
              <a:srgbClr val="F29B26"/>
            </a:solidFill>
            <a:ln w="3175" cap="flat">
              <a:solidFill>
                <a:srgbClr val="C6770C"/>
              </a:solidFill>
              <a:prstDash val="solid"/>
              <a:miter lim="800000"/>
            </a:ln>
            <a:effectLst/>
          </p:spPr>
          <p:txBody>
            <a:bodyPr wrap="square" lIns="65023" tIns="65023" rIns="65023" bIns="65023" numCol="1" anchor="ctr">
              <a:noAutofit/>
            </a:bodyPr>
            <a:lstStyle/>
            <a:p>
              <a:pPr defTabSz="1300480">
                <a:defRPr sz="2400" i="0">
                  <a:solidFill>
                    <a:srgbClr val="FFFFFF"/>
                  </a:solidFill>
                  <a:effectLst/>
                  <a:latin typeface="Calibri"/>
                  <a:ea typeface="Calibri"/>
                  <a:cs typeface="Calibri"/>
                  <a:sym typeface="Calibri"/>
                </a:defRPr>
              </a:pPr>
              <a:endParaRPr/>
            </a:p>
          </p:txBody>
        </p:sp>
        <p:sp>
          <p:nvSpPr>
            <p:cNvPr id="625" name="Shape"/>
            <p:cNvSpPr/>
            <p:nvPr/>
          </p:nvSpPr>
          <p:spPr>
            <a:xfrm>
              <a:off x="1582703" y="1248709"/>
              <a:ext cx="2781583" cy="1997976"/>
            </a:xfrm>
            <a:custGeom>
              <a:avLst/>
              <a:gdLst/>
              <a:ahLst/>
              <a:cxnLst>
                <a:cxn ang="0">
                  <a:pos x="wd2" y="hd2"/>
                </a:cxn>
                <a:cxn ang="5400000">
                  <a:pos x="wd2" y="hd2"/>
                </a:cxn>
                <a:cxn ang="10800000">
                  <a:pos x="wd2" y="hd2"/>
                </a:cxn>
                <a:cxn ang="16200000">
                  <a:pos x="wd2" y="hd2"/>
                </a:cxn>
              </a:cxnLst>
              <a:rect l="0" t="0" r="r" b="b"/>
              <a:pathLst>
                <a:path w="21600" h="21600" extrusionOk="0">
                  <a:moveTo>
                    <a:pt x="0" y="7524"/>
                  </a:moveTo>
                  <a:cubicBezTo>
                    <a:pt x="0" y="5970"/>
                    <a:pt x="905" y="4709"/>
                    <a:pt x="2022" y="4709"/>
                  </a:cubicBezTo>
                  <a:lnTo>
                    <a:pt x="3600" y="4709"/>
                  </a:lnTo>
                  <a:lnTo>
                    <a:pt x="1878" y="0"/>
                  </a:lnTo>
                  <a:lnTo>
                    <a:pt x="9000" y="4709"/>
                  </a:lnTo>
                  <a:lnTo>
                    <a:pt x="19578" y="4709"/>
                  </a:lnTo>
                  <a:cubicBezTo>
                    <a:pt x="20695" y="4709"/>
                    <a:pt x="21600" y="5970"/>
                    <a:pt x="21600" y="7524"/>
                  </a:cubicBezTo>
                  <a:lnTo>
                    <a:pt x="21600" y="7524"/>
                  </a:lnTo>
                  <a:lnTo>
                    <a:pt x="21600" y="18785"/>
                  </a:lnTo>
                  <a:cubicBezTo>
                    <a:pt x="21600" y="20340"/>
                    <a:pt x="20695" y="21600"/>
                    <a:pt x="19578" y="21600"/>
                  </a:cubicBezTo>
                  <a:lnTo>
                    <a:pt x="2022" y="21600"/>
                  </a:lnTo>
                  <a:cubicBezTo>
                    <a:pt x="905" y="21600"/>
                    <a:pt x="0" y="20340"/>
                    <a:pt x="0" y="18785"/>
                  </a:cubicBezTo>
                  <a:lnTo>
                    <a:pt x="0" y="7524"/>
                  </a:lnTo>
                  <a:close/>
                </a:path>
              </a:pathLst>
            </a:custGeom>
            <a:solidFill>
              <a:srgbClr val="1EA185"/>
            </a:solidFill>
            <a:ln w="3175" cap="flat">
              <a:solidFill>
                <a:srgbClr val="167964"/>
              </a:solidFill>
              <a:prstDash val="solid"/>
              <a:miter lim="800000"/>
            </a:ln>
            <a:effectLst/>
          </p:spPr>
          <p:txBody>
            <a:bodyPr wrap="square" lIns="65023" tIns="65023" rIns="65023" bIns="65023" numCol="1" anchor="ctr">
              <a:noAutofit/>
            </a:bodyPr>
            <a:lstStyle/>
            <a:p>
              <a:pPr defTabSz="1300480">
                <a:defRPr sz="2400" i="0">
                  <a:solidFill>
                    <a:srgbClr val="FFFFFF"/>
                  </a:solidFill>
                  <a:effectLst/>
                  <a:latin typeface="Calibri"/>
                  <a:ea typeface="Calibri"/>
                  <a:cs typeface="Calibri"/>
                  <a:sym typeface="Calibri"/>
                </a:defRPr>
              </a:pPr>
              <a:endParaRPr/>
            </a:p>
          </p:txBody>
        </p:sp>
        <p:sp>
          <p:nvSpPr>
            <p:cNvPr id="626" name="Shape"/>
            <p:cNvSpPr/>
            <p:nvPr/>
          </p:nvSpPr>
          <p:spPr>
            <a:xfrm flipH="1">
              <a:off x="6330809" y="1248709"/>
              <a:ext cx="2781583" cy="1997976"/>
            </a:xfrm>
            <a:custGeom>
              <a:avLst/>
              <a:gdLst/>
              <a:ahLst/>
              <a:cxnLst>
                <a:cxn ang="0">
                  <a:pos x="wd2" y="hd2"/>
                </a:cxn>
                <a:cxn ang="5400000">
                  <a:pos x="wd2" y="hd2"/>
                </a:cxn>
                <a:cxn ang="10800000">
                  <a:pos x="wd2" y="hd2"/>
                </a:cxn>
                <a:cxn ang="16200000">
                  <a:pos x="wd2" y="hd2"/>
                </a:cxn>
              </a:cxnLst>
              <a:rect l="0" t="0" r="r" b="b"/>
              <a:pathLst>
                <a:path w="21600" h="21600" extrusionOk="0">
                  <a:moveTo>
                    <a:pt x="0" y="7524"/>
                  </a:moveTo>
                  <a:cubicBezTo>
                    <a:pt x="0" y="5970"/>
                    <a:pt x="905" y="4709"/>
                    <a:pt x="2022" y="4709"/>
                  </a:cubicBezTo>
                  <a:lnTo>
                    <a:pt x="3600" y="4709"/>
                  </a:lnTo>
                  <a:lnTo>
                    <a:pt x="1878" y="0"/>
                  </a:lnTo>
                  <a:lnTo>
                    <a:pt x="9000" y="4709"/>
                  </a:lnTo>
                  <a:lnTo>
                    <a:pt x="19578" y="4709"/>
                  </a:lnTo>
                  <a:cubicBezTo>
                    <a:pt x="20695" y="4709"/>
                    <a:pt x="21600" y="5970"/>
                    <a:pt x="21600" y="7524"/>
                  </a:cubicBezTo>
                  <a:lnTo>
                    <a:pt x="21600" y="7524"/>
                  </a:lnTo>
                  <a:lnTo>
                    <a:pt x="21600" y="18785"/>
                  </a:lnTo>
                  <a:cubicBezTo>
                    <a:pt x="21600" y="20340"/>
                    <a:pt x="20695" y="21600"/>
                    <a:pt x="19578" y="21600"/>
                  </a:cubicBezTo>
                  <a:lnTo>
                    <a:pt x="2022" y="21600"/>
                  </a:lnTo>
                  <a:cubicBezTo>
                    <a:pt x="905" y="21600"/>
                    <a:pt x="0" y="20340"/>
                    <a:pt x="0" y="18785"/>
                  </a:cubicBezTo>
                  <a:lnTo>
                    <a:pt x="0" y="7524"/>
                  </a:lnTo>
                  <a:close/>
                </a:path>
              </a:pathLst>
            </a:custGeom>
            <a:solidFill>
              <a:srgbClr val="9BBB5C"/>
            </a:solidFill>
            <a:ln w="3175" cap="flat">
              <a:solidFill>
                <a:srgbClr val="77943E"/>
              </a:solidFill>
              <a:prstDash val="solid"/>
              <a:miter lim="800000"/>
            </a:ln>
            <a:effectLst/>
          </p:spPr>
          <p:txBody>
            <a:bodyPr wrap="square" lIns="65023" tIns="65023" rIns="65023" bIns="65023" numCol="1" anchor="ctr">
              <a:noAutofit/>
            </a:bodyPr>
            <a:lstStyle/>
            <a:p>
              <a:pPr defTabSz="1300480">
                <a:defRPr sz="2400" i="0">
                  <a:solidFill>
                    <a:srgbClr val="FFFFFF"/>
                  </a:solidFill>
                  <a:effectLst/>
                  <a:latin typeface="Calibri"/>
                  <a:ea typeface="Calibri"/>
                  <a:cs typeface="Calibri"/>
                  <a:sym typeface="Calibri"/>
                </a:defRPr>
              </a:pPr>
              <a:endParaRPr/>
            </a:p>
          </p:txBody>
        </p:sp>
        <p:sp>
          <p:nvSpPr>
            <p:cNvPr id="627" name="Shape"/>
            <p:cNvSpPr/>
            <p:nvPr/>
          </p:nvSpPr>
          <p:spPr>
            <a:xfrm rot="10800000">
              <a:off x="6330809" y="3592123"/>
              <a:ext cx="2781583" cy="1997976"/>
            </a:xfrm>
            <a:custGeom>
              <a:avLst/>
              <a:gdLst/>
              <a:ahLst/>
              <a:cxnLst>
                <a:cxn ang="0">
                  <a:pos x="wd2" y="hd2"/>
                </a:cxn>
                <a:cxn ang="5400000">
                  <a:pos x="wd2" y="hd2"/>
                </a:cxn>
                <a:cxn ang="10800000">
                  <a:pos x="wd2" y="hd2"/>
                </a:cxn>
                <a:cxn ang="16200000">
                  <a:pos x="wd2" y="hd2"/>
                </a:cxn>
              </a:cxnLst>
              <a:rect l="0" t="0" r="r" b="b"/>
              <a:pathLst>
                <a:path w="21600" h="21600" extrusionOk="0">
                  <a:moveTo>
                    <a:pt x="0" y="7524"/>
                  </a:moveTo>
                  <a:cubicBezTo>
                    <a:pt x="0" y="5970"/>
                    <a:pt x="905" y="4709"/>
                    <a:pt x="2022" y="4709"/>
                  </a:cubicBezTo>
                  <a:lnTo>
                    <a:pt x="3600" y="4709"/>
                  </a:lnTo>
                  <a:lnTo>
                    <a:pt x="1878" y="0"/>
                  </a:lnTo>
                  <a:lnTo>
                    <a:pt x="9000" y="4709"/>
                  </a:lnTo>
                  <a:lnTo>
                    <a:pt x="19578" y="4709"/>
                  </a:lnTo>
                  <a:cubicBezTo>
                    <a:pt x="20695" y="4709"/>
                    <a:pt x="21600" y="5970"/>
                    <a:pt x="21600" y="7524"/>
                  </a:cubicBezTo>
                  <a:lnTo>
                    <a:pt x="21600" y="7524"/>
                  </a:lnTo>
                  <a:lnTo>
                    <a:pt x="21600" y="18785"/>
                  </a:lnTo>
                  <a:cubicBezTo>
                    <a:pt x="21600" y="20340"/>
                    <a:pt x="20695" y="21600"/>
                    <a:pt x="19578" y="21600"/>
                  </a:cubicBezTo>
                  <a:lnTo>
                    <a:pt x="2022" y="21600"/>
                  </a:lnTo>
                  <a:cubicBezTo>
                    <a:pt x="905" y="21600"/>
                    <a:pt x="0" y="20340"/>
                    <a:pt x="0" y="18785"/>
                  </a:cubicBezTo>
                  <a:lnTo>
                    <a:pt x="0" y="7524"/>
                  </a:lnTo>
                  <a:close/>
                </a:path>
              </a:pathLst>
            </a:custGeom>
            <a:solidFill>
              <a:srgbClr val="F29B26"/>
            </a:solidFill>
            <a:ln w="3175" cap="flat">
              <a:solidFill>
                <a:srgbClr val="C6770C"/>
              </a:solidFill>
              <a:prstDash val="solid"/>
              <a:miter lim="800000"/>
            </a:ln>
            <a:effectLst/>
          </p:spPr>
          <p:txBody>
            <a:bodyPr wrap="square" lIns="65023" tIns="65023" rIns="65023" bIns="65023" numCol="1" anchor="ctr">
              <a:noAutofit/>
            </a:bodyPr>
            <a:lstStyle/>
            <a:p>
              <a:pPr defTabSz="1300480">
                <a:defRPr sz="2400" i="0">
                  <a:solidFill>
                    <a:srgbClr val="FFFFFF"/>
                  </a:solidFill>
                  <a:effectLst/>
                  <a:latin typeface="Calibri"/>
                  <a:ea typeface="Calibri"/>
                  <a:cs typeface="Calibri"/>
                  <a:sym typeface="Calibri"/>
                </a:defRPr>
              </a:pPr>
              <a:endParaRPr/>
            </a:p>
          </p:txBody>
        </p:sp>
        <p:sp>
          <p:nvSpPr>
            <p:cNvPr id="628" name="Shape"/>
            <p:cNvSpPr/>
            <p:nvPr/>
          </p:nvSpPr>
          <p:spPr>
            <a:xfrm rot="10800000" flipH="1">
              <a:off x="1582703" y="3592123"/>
              <a:ext cx="2781583" cy="1997976"/>
            </a:xfrm>
            <a:custGeom>
              <a:avLst/>
              <a:gdLst/>
              <a:ahLst/>
              <a:cxnLst>
                <a:cxn ang="0">
                  <a:pos x="wd2" y="hd2"/>
                </a:cxn>
                <a:cxn ang="5400000">
                  <a:pos x="wd2" y="hd2"/>
                </a:cxn>
                <a:cxn ang="10800000">
                  <a:pos x="wd2" y="hd2"/>
                </a:cxn>
                <a:cxn ang="16200000">
                  <a:pos x="wd2" y="hd2"/>
                </a:cxn>
              </a:cxnLst>
              <a:rect l="0" t="0" r="r" b="b"/>
              <a:pathLst>
                <a:path w="21600" h="21600" extrusionOk="0">
                  <a:moveTo>
                    <a:pt x="0" y="7524"/>
                  </a:moveTo>
                  <a:cubicBezTo>
                    <a:pt x="0" y="5970"/>
                    <a:pt x="905" y="4709"/>
                    <a:pt x="2022" y="4709"/>
                  </a:cubicBezTo>
                  <a:lnTo>
                    <a:pt x="3600" y="4709"/>
                  </a:lnTo>
                  <a:lnTo>
                    <a:pt x="1878" y="0"/>
                  </a:lnTo>
                  <a:lnTo>
                    <a:pt x="9000" y="4709"/>
                  </a:lnTo>
                  <a:lnTo>
                    <a:pt x="19578" y="4709"/>
                  </a:lnTo>
                  <a:cubicBezTo>
                    <a:pt x="20695" y="4709"/>
                    <a:pt x="21600" y="5970"/>
                    <a:pt x="21600" y="7524"/>
                  </a:cubicBezTo>
                  <a:lnTo>
                    <a:pt x="21600" y="7524"/>
                  </a:lnTo>
                  <a:lnTo>
                    <a:pt x="21600" y="18785"/>
                  </a:lnTo>
                  <a:cubicBezTo>
                    <a:pt x="21600" y="20340"/>
                    <a:pt x="20695" y="21600"/>
                    <a:pt x="19578" y="21600"/>
                  </a:cubicBezTo>
                  <a:lnTo>
                    <a:pt x="2022" y="21600"/>
                  </a:lnTo>
                  <a:cubicBezTo>
                    <a:pt x="905" y="21600"/>
                    <a:pt x="0" y="20340"/>
                    <a:pt x="0" y="18785"/>
                  </a:cubicBezTo>
                  <a:lnTo>
                    <a:pt x="0" y="7524"/>
                  </a:lnTo>
                  <a:close/>
                </a:path>
              </a:pathLst>
            </a:custGeom>
            <a:solidFill>
              <a:srgbClr val="BD392F"/>
            </a:solidFill>
            <a:ln w="3175" cap="flat">
              <a:solidFill>
                <a:srgbClr val="8E2B23"/>
              </a:solidFill>
              <a:prstDash val="solid"/>
              <a:miter lim="800000"/>
            </a:ln>
            <a:effectLst/>
          </p:spPr>
          <p:txBody>
            <a:bodyPr wrap="square" lIns="65023" tIns="65023" rIns="65023" bIns="65023" numCol="1" anchor="ctr">
              <a:noAutofit/>
            </a:bodyPr>
            <a:lstStyle/>
            <a:p>
              <a:pPr defTabSz="1300480">
                <a:defRPr sz="2400" i="0">
                  <a:solidFill>
                    <a:srgbClr val="FFFFFF"/>
                  </a:solidFill>
                  <a:effectLst/>
                  <a:latin typeface="Calibri"/>
                  <a:ea typeface="Calibri"/>
                  <a:cs typeface="Calibri"/>
                  <a:sym typeface="Calibri"/>
                </a:defRPr>
              </a:pPr>
              <a:endParaRPr/>
            </a:p>
          </p:txBody>
        </p:sp>
        <p:sp>
          <p:nvSpPr>
            <p:cNvPr id="629" name="STRENGTH"/>
            <p:cNvSpPr txBox="1"/>
            <p:nvPr/>
          </p:nvSpPr>
          <p:spPr>
            <a:xfrm>
              <a:off x="1632374" y="1727199"/>
              <a:ext cx="2670950" cy="46024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spAutoFit/>
            </a:bodyPr>
            <a:lstStyle>
              <a:lvl1pPr defTabSz="1300480">
                <a:lnSpc>
                  <a:spcPct val="120000"/>
                </a:lnSpc>
                <a:defRPr sz="2200" b="1" i="0">
                  <a:solidFill>
                    <a:srgbClr val="FFFFFF"/>
                  </a:solidFill>
                  <a:latin typeface="Calibri"/>
                  <a:ea typeface="Calibri"/>
                  <a:cs typeface="Calibri"/>
                  <a:sym typeface="Calibri"/>
                </a:defRPr>
              </a:lvl1pPr>
            </a:lstStyle>
            <a:p>
              <a:pPr>
                <a:defRPr sz="2400" b="0">
                  <a:solidFill>
                    <a:srgbClr val="000000"/>
                  </a:solidFill>
                  <a:effectLst/>
                </a:defRPr>
              </a:pPr>
              <a:r>
                <a:rPr sz="2200" b="1">
                  <a:solidFill>
                    <a:srgbClr val="FFFFFF"/>
                  </a:solidFill>
                </a:rPr>
                <a:t>STRENGTH</a:t>
              </a:r>
            </a:p>
          </p:txBody>
        </p:sp>
        <p:grpSp>
          <p:nvGrpSpPr>
            <p:cNvPr id="635" name="Group"/>
            <p:cNvGrpSpPr/>
            <p:nvPr/>
          </p:nvGrpSpPr>
          <p:grpSpPr>
            <a:xfrm>
              <a:off x="313884" y="373979"/>
              <a:ext cx="1125025" cy="883010"/>
              <a:chOff x="0" y="0"/>
              <a:chExt cx="1125023" cy="883009"/>
            </a:xfrm>
          </p:grpSpPr>
          <p:sp>
            <p:nvSpPr>
              <p:cNvPr id="630" name="Shape"/>
              <p:cNvSpPr/>
              <p:nvPr/>
            </p:nvSpPr>
            <p:spPr>
              <a:xfrm>
                <a:off x="-1" y="0"/>
                <a:ext cx="1125025" cy="883010"/>
              </a:xfrm>
              <a:custGeom>
                <a:avLst/>
                <a:gdLst/>
                <a:ahLst/>
                <a:cxnLst>
                  <a:cxn ang="0">
                    <a:pos x="wd2" y="hd2"/>
                  </a:cxn>
                  <a:cxn ang="5400000">
                    <a:pos x="wd2" y="hd2"/>
                  </a:cxn>
                  <a:cxn ang="10800000">
                    <a:pos x="wd2" y="hd2"/>
                  </a:cxn>
                  <a:cxn ang="16200000">
                    <a:pos x="wd2" y="hd2"/>
                  </a:cxn>
                </a:cxnLst>
                <a:rect l="0" t="0" r="r" b="b"/>
                <a:pathLst>
                  <a:path w="21600" h="21600" extrusionOk="0">
                    <a:moveTo>
                      <a:pt x="126" y="20800"/>
                    </a:moveTo>
                    <a:lnTo>
                      <a:pt x="0" y="18720"/>
                    </a:lnTo>
                    <a:lnTo>
                      <a:pt x="5400" y="8960"/>
                    </a:lnTo>
                    <a:lnTo>
                      <a:pt x="6781" y="8960"/>
                    </a:lnTo>
                    <a:lnTo>
                      <a:pt x="8037" y="12320"/>
                    </a:lnTo>
                    <a:lnTo>
                      <a:pt x="11428" y="6720"/>
                    </a:lnTo>
                    <a:lnTo>
                      <a:pt x="12684" y="6720"/>
                    </a:lnTo>
                    <a:lnTo>
                      <a:pt x="14567" y="10560"/>
                    </a:lnTo>
                    <a:lnTo>
                      <a:pt x="20344" y="2080"/>
                    </a:lnTo>
                    <a:lnTo>
                      <a:pt x="15823" y="2400"/>
                    </a:lnTo>
                    <a:lnTo>
                      <a:pt x="21600" y="0"/>
                    </a:lnTo>
                    <a:lnTo>
                      <a:pt x="21098" y="6240"/>
                    </a:lnTo>
                    <a:lnTo>
                      <a:pt x="20847" y="7840"/>
                    </a:lnTo>
                    <a:lnTo>
                      <a:pt x="20721" y="2560"/>
                    </a:lnTo>
                    <a:lnTo>
                      <a:pt x="14944" y="11840"/>
                    </a:lnTo>
                    <a:lnTo>
                      <a:pt x="13814" y="12000"/>
                    </a:lnTo>
                    <a:lnTo>
                      <a:pt x="12181" y="8800"/>
                    </a:lnTo>
                    <a:lnTo>
                      <a:pt x="8665" y="14720"/>
                    </a:lnTo>
                    <a:lnTo>
                      <a:pt x="7033" y="14720"/>
                    </a:lnTo>
                    <a:lnTo>
                      <a:pt x="5777" y="11520"/>
                    </a:lnTo>
                    <a:lnTo>
                      <a:pt x="251" y="21600"/>
                    </a:lnTo>
                    <a:lnTo>
                      <a:pt x="126" y="20800"/>
                    </a:lnTo>
                    <a:close/>
                  </a:path>
                </a:pathLst>
              </a:custGeom>
              <a:solidFill>
                <a:srgbClr val="FFFFFF"/>
              </a:solidFill>
              <a:ln w="12700" cap="flat">
                <a:noFill/>
                <a:miter lim="400000"/>
              </a:ln>
              <a:effectLst/>
            </p:spPr>
            <p:txBody>
              <a:bodyPr wrap="square" lIns="65023" tIns="65023" rIns="65023" bIns="65023" numCol="1" anchor="t">
                <a:noAutofit/>
              </a:bodyPr>
              <a:lstStyle/>
              <a:p>
                <a:pPr defTabSz="1300480">
                  <a:defRPr sz="2400" i="0">
                    <a:solidFill>
                      <a:srgbClr val="000000"/>
                    </a:solidFill>
                    <a:effectLst/>
                    <a:latin typeface="Calibri"/>
                    <a:ea typeface="Calibri"/>
                    <a:cs typeface="Calibri"/>
                    <a:sym typeface="Calibri"/>
                  </a:defRPr>
                </a:pPr>
                <a:endParaRPr/>
              </a:p>
            </p:txBody>
          </p:sp>
          <p:sp>
            <p:nvSpPr>
              <p:cNvPr id="631" name="Shape"/>
              <p:cNvSpPr/>
              <p:nvPr/>
            </p:nvSpPr>
            <p:spPr>
              <a:xfrm>
                <a:off x="26163" y="202765"/>
                <a:ext cx="85032" cy="418612"/>
              </a:xfrm>
              <a:custGeom>
                <a:avLst/>
                <a:gdLst/>
                <a:ahLst/>
                <a:cxnLst>
                  <a:cxn ang="0">
                    <a:pos x="wd2" y="hd2"/>
                  </a:cxn>
                  <a:cxn ang="5400000">
                    <a:pos x="wd2" y="hd2"/>
                  </a:cxn>
                  <a:cxn ang="10800000">
                    <a:pos x="wd2" y="hd2"/>
                  </a:cxn>
                  <a:cxn ang="16200000">
                    <a:pos x="wd2" y="hd2"/>
                  </a:cxn>
                </a:cxnLst>
                <a:rect l="0" t="0" r="r" b="b"/>
                <a:pathLst>
                  <a:path w="21600" h="21600" extrusionOk="0">
                    <a:moveTo>
                      <a:pt x="9969" y="675"/>
                    </a:moveTo>
                    <a:lnTo>
                      <a:pt x="21600" y="10800"/>
                    </a:lnTo>
                    <a:lnTo>
                      <a:pt x="18277" y="21600"/>
                    </a:lnTo>
                    <a:lnTo>
                      <a:pt x="0" y="20925"/>
                    </a:lnTo>
                    <a:lnTo>
                      <a:pt x="1661" y="0"/>
                    </a:lnTo>
                    <a:lnTo>
                      <a:pt x="9969" y="675"/>
                    </a:lnTo>
                    <a:close/>
                  </a:path>
                </a:pathLst>
              </a:custGeom>
              <a:solidFill>
                <a:srgbClr val="FFFFFF"/>
              </a:solidFill>
              <a:ln w="12700" cap="flat">
                <a:noFill/>
                <a:miter lim="400000"/>
              </a:ln>
              <a:effectLst/>
            </p:spPr>
            <p:txBody>
              <a:bodyPr wrap="square" lIns="65023" tIns="65023" rIns="65023" bIns="65023" numCol="1" anchor="t">
                <a:noAutofit/>
              </a:bodyPr>
              <a:lstStyle/>
              <a:p>
                <a:pPr defTabSz="1300480">
                  <a:defRPr sz="2400" i="0">
                    <a:solidFill>
                      <a:srgbClr val="000000"/>
                    </a:solidFill>
                    <a:effectLst/>
                    <a:latin typeface="Calibri"/>
                    <a:ea typeface="Calibri"/>
                    <a:cs typeface="Calibri"/>
                    <a:sym typeface="Calibri"/>
                  </a:defRPr>
                </a:pPr>
                <a:endParaRPr/>
              </a:p>
            </p:txBody>
          </p:sp>
          <p:sp>
            <p:nvSpPr>
              <p:cNvPr id="632" name="Shape"/>
              <p:cNvSpPr/>
              <p:nvPr/>
            </p:nvSpPr>
            <p:spPr>
              <a:xfrm>
                <a:off x="111194" y="143897"/>
                <a:ext cx="778360" cy="78491"/>
              </a:xfrm>
              <a:custGeom>
                <a:avLst/>
                <a:gdLst/>
                <a:ahLst/>
                <a:cxnLst>
                  <a:cxn ang="0">
                    <a:pos x="wd2" y="hd2"/>
                  </a:cxn>
                  <a:cxn ang="5400000">
                    <a:pos x="wd2" y="hd2"/>
                  </a:cxn>
                  <a:cxn ang="10800000">
                    <a:pos x="wd2" y="hd2"/>
                  </a:cxn>
                  <a:cxn ang="16200000">
                    <a:pos x="wd2" y="hd2"/>
                  </a:cxn>
                </a:cxnLst>
                <a:rect l="0" t="0" r="r" b="b"/>
                <a:pathLst>
                  <a:path w="21600" h="21600" extrusionOk="0">
                    <a:moveTo>
                      <a:pt x="0" y="18000"/>
                    </a:moveTo>
                    <a:lnTo>
                      <a:pt x="1089" y="0"/>
                    </a:lnTo>
                    <a:lnTo>
                      <a:pt x="21600" y="7200"/>
                    </a:lnTo>
                    <a:lnTo>
                      <a:pt x="11798" y="21600"/>
                    </a:lnTo>
                    <a:lnTo>
                      <a:pt x="0" y="18000"/>
                    </a:lnTo>
                    <a:close/>
                  </a:path>
                </a:pathLst>
              </a:custGeom>
              <a:solidFill>
                <a:srgbClr val="FFFFFF"/>
              </a:solidFill>
              <a:ln w="12700" cap="flat">
                <a:noFill/>
                <a:miter lim="400000"/>
              </a:ln>
              <a:effectLst/>
            </p:spPr>
            <p:txBody>
              <a:bodyPr wrap="square" lIns="65023" tIns="65023" rIns="65023" bIns="65023" numCol="1" anchor="t">
                <a:noAutofit/>
              </a:bodyPr>
              <a:lstStyle/>
              <a:p>
                <a:pPr defTabSz="1300480">
                  <a:defRPr sz="2400" i="0">
                    <a:solidFill>
                      <a:srgbClr val="000000"/>
                    </a:solidFill>
                    <a:effectLst/>
                    <a:latin typeface="Calibri"/>
                    <a:ea typeface="Calibri"/>
                    <a:cs typeface="Calibri"/>
                    <a:sym typeface="Calibri"/>
                  </a:defRPr>
                </a:pPr>
                <a:endParaRPr/>
              </a:p>
            </p:txBody>
          </p:sp>
          <p:sp>
            <p:nvSpPr>
              <p:cNvPr id="633" name="Shape"/>
              <p:cNvSpPr/>
              <p:nvPr/>
            </p:nvSpPr>
            <p:spPr>
              <a:xfrm>
                <a:off x="1020369" y="333581"/>
                <a:ext cx="98114" cy="327041"/>
              </a:xfrm>
              <a:custGeom>
                <a:avLst/>
                <a:gdLst/>
                <a:ahLst/>
                <a:cxnLst>
                  <a:cxn ang="0">
                    <a:pos x="wd2" y="hd2"/>
                  </a:cxn>
                  <a:cxn ang="5400000">
                    <a:pos x="wd2" y="hd2"/>
                  </a:cxn>
                  <a:cxn ang="10800000">
                    <a:pos x="wd2" y="hd2"/>
                  </a:cxn>
                  <a:cxn ang="16200000">
                    <a:pos x="wd2" y="hd2"/>
                  </a:cxn>
                </a:cxnLst>
                <a:rect l="0" t="0" r="r" b="b"/>
                <a:pathLst>
                  <a:path w="21600" h="21600" extrusionOk="0">
                    <a:moveTo>
                      <a:pt x="10080" y="0"/>
                    </a:moveTo>
                    <a:lnTo>
                      <a:pt x="0" y="4320"/>
                    </a:lnTo>
                    <a:lnTo>
                      <a:pt x="0" y="21600"/>
                    </a:lnTo>
                    <a:lnTo>
                      <a:pt x="21600" y="20736"/>
                    </a:lnTo>
                    <a:lnTo>
                      <a:pt x="10080" y="0"/>
                    </a:lnTo>
                    <a:close/>
                  </a:path>
                </a:pathLst>
              </a:custGeom>
              <a:solidFill>
                <a:srgbClr val="FFFFFF"/>
              </a:solidFill>
              <a:ln w="12700" cap="flat">
                <a:noFill/>
                <a:miter lim="400000"/>
              </a:ln>
              <a:effectLst/>
            </p:spPr>
            <p:txBody>
              <a:bodyPr wrap="square" lIns="65023" tIns="65023" rIns="65023" bIns="65023" numCol="1" anchor="t">
                <a:noAutofit/>
              </a:bodyPr>
              <a:lstStyle/>
              <a:p>
                <a:pPr defTabSz="1300480">
                  <a:defRPr sz="2400" i="0">
                    <a:solidFill>
                      <a:srgbClr val="000000"/>
                    </a:solidFill>
                    <a:effectLst/>
                    <a:latin typeface="Calibri"/>
                    <a:ea typeface="Calibri"/>
                    <a:cs typeface="Calibri"/>
                    <a:sym typeface="Calibri"/>
                  </a:defRPr>
                </a:pPr>
                <a:endParaRPr/>
              </a:p>
            </p:txBody>
          </p:sp>
          <p:sp>
            <p:nvSpPr>
              <p:cNvPr id="634" name="Triangle"/>
              <p:cNvSpPr/>
              <p:nvPr/>
            </p:nvSpPr>
            <p:spPr>
              <a:xfrm>
                <a:off x="156980" y="667162"/>
                <a:ext cx="941880" cy="65409"/>
              </a:xfrm>
              <a:custGeom>
                <a:avLst/>
                <a:gdLst/>
                <a:ahLst/>
                <a:cxnLst>
                  <a:cxn ang="0">
                    <a:pos x="wd2" y="hd2"/>
                  </a:cxn>
                  <a:cxn ang="5400000">
                    <a:pos x="wd2" y="hd2"/>
                  </a:cxn>
                  <a:cxn ang="10800000">
                    <a:pos x="wd2" y="hd2"/>
                  </a:cxn>
                  <a:cxn ang="16200000">
                    <a:pos x="wd2" y="hd2"/>
                  </a:cxn>
                </a:cxnLst>
                <a:rect l="0" t="0" r="r" b="b"/>
                <a:pathLst>
                  <a:path w="21600" h="21600" extrusionOk="0">
                    <a:moveTo>
                      <a:pt x="0" y="12960"/>
                    </a:moveTo>
                    <a:lnTo>
                      <a:pt x="19950" y="0"/>
                    </a:lnTo>
                    <a:lnTo>
                      <a:pt x="21600" y="21600"/>
                    </a:lnTo>
                    <a:lnTo>
                      <a:pt x="0" y="12960"/>
                    </a:lnTo>
                    <a:close/>
                  </a:path>
                </a:pathLst>
              </a:custGeom>
              <a:solidFill>
                <a:srgbClr val="FFFFFF"/>
              </a:solidFill>
              <a:ln w="12700" cap="flat">
                <a:noFill/>
                <a:miter lim="400000"/>
              </a:ln>
              <a:effectLst/>
            </p:spPr>
            <p:txBody>
              <a:bodyPr wrap="square" lIns="65023" tIns="65023" rIns="65023" bIns="65023" numCol="1" anchor="t">
                <a:noAutofit/>
              </a:bodyPr>
              <a:lstStyle/>
              <a:p>
                <a:pPr defTabSz="1300480">
                  <a:defRPr sz="2400" i="0">
                    <a:solidFill>
                      <a:srgbClr val="000000"/>
                    </a:solidFill>
                    <a:effectLst/>
                    <a:latin typeface="Calibri"/>
                    <a:ea typeface="Calibri"/>
                    <a:cs typeface="Calibri"/>
                    <a:sym typeface="Calibri"/>
                  </a:defRPr>
                </a:pPr>
                <a:endParaRPr/>
              </a:p>
            </p:txBody>
          </p:sp>
        </p:grpSp>
        <p:grpSp>
          <p:nvGrpSpPr>
            <p:cNvPr id="639" name="Group"/>
            <p:cNvGrpSpPr/>
            <p:nvPr/>
          </p:nvGrpSpPr>
          <p:grpSpPr>
            <a:xfrm>
              <a:off x="9356540" y="5471859"/>
              <a:ext cx="1088681" cy="1029144"/>
              <a:chOff x="0" y="0"/>
              <a:chExt cx="1088679" cy="1029142"/>
            </a:xfrm>
          </p:grpSpPr>
          <p:sp>
            <p:nvSpPr>
              <p:cNvPr id="636" name="Shape"/>
              <p:cNvSpPr/>
              <p:nvPr/>
            </p:nvSpPr>
            <p:spPr>
              <a:xfrm>
                <a:off x="0" y="-1"/>
                <a:ext cx="1088680" cy="1029144"/>
              </a:xfrm>
              <a:custGeom>
                <a:avLst/>
                <a:gdLst/>
                <a:ahLst/>
                <a:cxnLst>
                  <a:cxn ang="0">
                    <a:pos x="wd2" y="hd2"/>
                  </a:cxn>
                  <a:cxn ang="5400000">
                    <a:pos x="wd2" y="hd2"/>
                  </a:cxn>
                  <a:cxn ang="10800000">
                    <a:pos x="wd2" y="hd2"/>
                  </a:cxn>
                  <a:cxn ang="16200000">
                    <a:pos x="wd2" y="hd2"/>
                  </a:cxn>
                </a:cxnLst>
                <a:rect l="0" t="0" r="r" b="b"/>
                <a:pathLst>
                  <a:path w="21600" h="21600" extrusionOk="0">
                    <a:moveTo>
                      <a:pt x="0" y="19101"/>
                    </a:moveTo>
                    <a:lnTo>
                      <a:pt x="10125" y="0"/>
                    </a:lnTo>
                    <a:lnTo>
                      <a:pt x="11475" y="0"/>
                    </a:lnTo>
                    <a:lnTo>
                      <a:pt x="21600" y="19815"/>
                    </a:lnTo>
                    <a:lnTo>
                      <a:pt x="21262" y="20886"/>
                    </a:lnTo>
                    <a:lnTo>
                      <a:pt x="5231" y="21600"/>
                    </a:lnTo>
                    <a:lnTo>
                      <a:pt x="2700" y="20172"/>
                    </a:lnTo>
                    <a:lnTo>
                      <a:pt x="19575" y="19458"/>
                    </a:lnTo>
                    <a:lnTo>
                      <a:pt x="10631" y="1250"/>
                    </a:lnTo>
                    <a:lnTo>
                      <a:pt x="0" y="19101"/>
                    </a:lnTo>
                    <a:close/>
                  </a:path>
                </a:pathLst>
              </a:custGeom>
              <a:solidFill>
                <a:srgbClr val="FFFFFF"/>
              </a:solidFill>
              <a:ln w="12700" cap="flat">
                <a:noFill/>
                <a:miter lim="400000"/>
              </a:ln>
              <a:effectLst/>
            </p:spPr>
            <p:txBody>
              <a:bodyPr wrap="square" lIns="65023" tIns="65023" rIns="65023" bIns="65023" numCol="1" anchor="t">
                <a:noAutofit/>
              </a:bodyPr>
              <a:lstStyle/>
              <a:p>
                <a:pPr defTabSz="1300480">
                  <a:defRPr sz="2400" i="0">
                    <a:solidFill>
                      <a:srgbClr val="000000"/>
                    </a:solidFill>
                    <a:effectLst/>
                    <a:latin typeface="Calibri"/>
                    <a:ea typeface="Calibri"/>
                    <a:cs typeface="Calibri"/>
                    <a:sym typeface="Calibri"/>
                  </a:defRPr>
                </a:pPr>
                <a:endParaRPr/>
              </a:p>
            </p:txBody>
          </p:sp>
          <p:sp>
            <p:nvSpPr>
              <p:cNvPr id="637" name="Triangle"/>
              <p:cNvSpPr/>
              <p:nvPr/>
            </p:nvSpPr>
            <p:spPr>
              <a:xfrm>
                <a:off x="493307" y="298674"/>
                <a:ext cx="102064" cy="425265"/>
              </a:xfrm>
              <a:custGeom>
                <a:avLst/>
                <a:gdLst/>
                <a:ahLst/>
                <a:cxnLst>
                  <a:cxn ang="0">
                    <a:pos x="wd2" y="hd2"/>
                  </a:cxn>
                  <a:cxn ang="5400000">
                    <a:pos x="wd2" y="hd2"/>
                  </a:cxn>
                  <a:cxn ang="10800000">
                    <a:pos x="wd2" y="hd2"/>
                  </a:cxn>
                  <a:cxn ang="16200000">
                    <a:pos x="wd2" y="hd2"/>
                  </a:cxn>
                </a:cxnLst>
                <a:rect l="0" t="0" r="r" b="b"/>
                <a:pathLst>
                  <a:path w="21600" h="21600" extrusionOk="0">
                    <a:moveTo>
                      <a:pt x="7200" y="21600"/>
                    </a:moveTo>
                    <a:lnTo>
                      <a:pt x="0" y="0"/>
                    </a:lnTo>
                    <a:lnTo>
                      <a:pt x="21600" y="0"/>
                    </a:lnTo>
                    <a:lnTo>
                      <a:pt x="7200" y="21600"/>
                    </a:lnTo>
                    <a:close/>
                  </a:path>
                </a:pathLst>
              </a:custGeom>
              <a:solidFill>
                <a:srgbClr val="FFFFFF"/>
              </a:solidFill>
              <a:ln w="12700" cap="flat">
                <a:noFill/>
                <a:miter lim="400000"/>
              </a:ln>
              <a:effectLst/>
            </p:spPr>
            <p:txBody>
              <a:bodyPr wrap="square" lIns="65023" tIns="65023" rIns="65023" bIns="65023" numCol="1" anchor="t">
                <a:noAutofit/>
              </a:bodyPr>
              <a:lstStyle/>
              <a:p>
                <a:pPr defTabSz="1300480">
                  <a:defRPr sz="2400" i="0">
                    <a:solidFill>
                      <a:srgbClr val="000000"/>
                    </a:solidFill>
                    <a:effectLst/>
                    <a:latin typeface="Calibri"/>
                    <a:ea typeface="Calibri"/>
                    <a:cs typeface="Calibri"/>
                    <a:sym typeface="Calibri"/>
                  </a:defRPr>
                </a:pPr>
                <a:endParaRPr/>
              </a:p>
            </p:txBody>
          </p:sp>
          <p:sp>
            <p:nvSpPr>
              <p:cNvPr id="638" name="Shape"/>
              <p:cNvSpPr/>
              <p:nvPr/>
            </p:nvSpPr>
            <p:spPr>
              <a:xfrm>
                <a:off x="467791" y="790994"/>
                <a:ext cx="161603" cy="595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189" y="0"/>
                    </a:lnTo>
                    <a:lnTo>
                      <a:pt x="21600" y="21600"/>
                    </a:lnTo>
                    <a:lnTo>
                      <a:pt x="5684" y="21600"/>
                    </a:lnTo>
                    <a:lnTo>
                      <a:pt x="0" y="0"/>
                    </a:lnTo>
                    <a:close/>
                  </a:path>
                </a:pathLst>
              </a:custGeom>
              <a:solidFill>
                <a:srgbClr val="FFFFFF"/>
              </a:solidFill>
              <a:ln w="12700" cap="flat">
                <a:noFill/>
                <a:miter lim="400000"/>
              </a:ln>
              <a:effectLst/>
            </p:spPr>
            <p:txBody>
              <a:bodyPr wrap="square" lIns="65023" tIns="65023" rIns="65023" bIns="65023" numCol="1" anchor="t">
                <a:noAutofit/>
              </a:bodyPr>
              <a:lstStyle/>
              <a:p>
                <a:pPr defTabSz="1300480">
                  <a:defRPr sz="2400" i="0">
                    <a:solidFill>
                      <a:srgbClr val="000000"/>
                    </a:solidFill>
                    <a:effectLst/>
                    <a:latin typeface="Calibri"/>
                    <a:ea typeface="Calibri"/>
                    <a:cs typeface="Calibri"/>
                    <a:sym typeface="Calibri"/>
                  </a:defRPr>
                </a:pPr>
                <a:endParaRPr/>
              </a:p>
            </p:txBody>
          </p:sp>
        </p:grpSp>
        <p:grpSp>
          <p:nvGrpSpPr>
            <p:cNvPr id="643" name="Group"/>
            <p:cNvGrpSpPr/>
            <p:nvPr/>
          </p:nvGrpSpPr>
          <p:grpSpPr>
            <a:xfrm>
              <a:off x="251717" y="5490828"/>
              <a:ext cx="1189926" cy="986736"/>
              <a:chOff x="0" y="0"/>
              <a:chExt cx="1189924" cy="986735"/>
            </a:xfrm>
          </p:grpSpPr>
          <p:sp>
            <p:nvSpPr>
              <p:cNvPr id="640" name="Shape"/>
              <p:cNvSpPr/>
              <p:nvPr/>
            </p:nvSpPr>
            <p:spPr>
              <a:xfrm>
                <a:off x="0" y="73043"/>
                <a:ext cx="1027019" cy="913692"/>
              </a:xfrm>
              <a:custGeom>
                <a:avLst/>
                <a:gdLst/>
                <a:ahLst/>
                <a:cxnLst>
                  <a:cxn ang="0">
                    <a:pos x="wd2" y="hd2"/>
                  </a:cxn>
                  <a:cxn ang="5400000">
                    <a:pos x="wd2" y="hd2"/>
                  </a:cxn>
                  <a:cxn ang="10800000">
                    <a:pos x="wd2" y="hd2"/>
                  </a:cxn>
                  <a:cxn ang="16200000">
                    <a:pos x="wd2" y="hd2"/>
                  </a:cxn>
                </a:cxnLst>
                <a:rect l="0" t="0" r="r" b="b"/>
                <a:pathLst>
                  <a:path w="21600" h="21600" extrusionOk="0">
                    <a:moveTo>
                      <a:pt x="9981" y="670"/>
                    </a:moveTo>
                    <a:lnTo>
                      <a:pt x="7150" y="5358"/>
                    </a:lnTo>
                    <a:lnTo>
                      <a:pt x="298" y="6865"/>
                    </a:lnTo>
                    <a:lnTo>
                      <a:pt x="0" y="7702"/>
                    </a:lnTo>
                    <a:lnTo>
                      <a:pt x="4916" y="13395"/>
                    </a:lnTo>
                    <a:lnTo>
                      <a:pt x="3873" y="20428"/>
                    </a:lnTo>
                    <a:lnTo>
                      <a:pt x="4916" y="21600"/>
                    </a:lnTo>
                    <a:lnTo>
                      <a:pt x="11023" y="18084"/>
                    </a:lnTo>
                    <a:lnTo>
                      <a:pt x="16833" y="21600"/>
                    </a:lnTo>
                    <a:lnTo>
                      <a:pt x="17578" y="20595"/>
                    </a:lnTo>
                    <a:lnTo>
                      <a:pt x="16833" y="13228"/>
                    </a:lnTo>
                    <a:lnTo>
                      <a:pt x="21600" y="7033"/>
                    </a:lnTo>
                    <a:lnTo>
                      <a:pt x="14152" y="5693"/>
                    </a:lnTo>
                    <a:lnTo>
                      <a:pt x="11619" y="502"/>
                    </a:lnTo>
                    <a:lnTo>
                      <a:pt x="13407" y="7200"/>
                    </a:lnTo>
                    <a:lnTo>
                      <a:pt x="19812" y="7870"/>
                    </a:lnTo>
                    <a:lnTo>
                      <a:pt x="15046" y="12893"/>
                    </a:lnTo>
                    <a:lnTo>
                      <a:pt x="16237" y="19758"/>
                    </a:lnTo>
                    <a:lnTo>
                      <a:pt x="11172" y="16242"/>
                    </a:lnTo>
                    <a:lnTo>
                      <a:pt x="5363" y="19088"/>
                    </a:lnTo>
                    <a:lnTo>
                      <a:pt x="6554" y="12893"/>
                    </a:lnTo>
                    <a:lnTo>
                      <a:pt x="2234" y="7702"/>
                    </a:lnTo>
                    <a:lnTo>
                      <a:pt x="7448" y="7033"/>
                    </a:lnTo>
                    <a:lnTo>
                      <a:pt x="10577" y="0"/>
                    </a:lnTo>
                    <a:lnTo>
                      <a:pt x="9981" y="670"/>
                    </a:lnTo>
                    <a:close/>
                  </a:path>
                </a:pathLst>
              </a:custGeom>
              <a:solidFill>
                <a:srgbClr val="FFFFFF"/>
              </a:solidFill>
              <a:ln w="12700" cap="flat">
                <a:noFill/>
                <a:miter lim="400000"/>
              </a:ln>
              <a:effectLst/>
            </p:spPr>
            <p:txBody>
              <a:bodyPr wrap="square" lIns="65023" tIns="65023" rIns="65023" bIns="65023" numCol="1" anchor="t">
                <a:noAutofit/>
              </a:bodyPr>
              <a:lstStyle/>
              <a:p>
                <a:pPr defTabSz="1300480">
                  <a:defRPr sz="2400" i="0">
                    <a:solidFill>
                      <a:srgbClr val="000000"/>
                    </a:solidFill>
                    <a:effectLst/>
                    <a:latin typeface="Calibri"/>
                    <a:ea typeface="Calibri"/>
                    <a:cs typeface="Calibri"/>
                    <a:sym typeface="Calibri"/>
                  </a:defRPr>
                </a:pPr>
                <a:endParaRPr/>
              </a:p>
            </p:txBody>
          </p:sp>
          <p:sp>
            <p:nvSpPr>
              <p:cNvPr id="641" name="Shape"/>
              <p:cNvSpPr/>
              <p:nvPr/>
            </p:nvSpPr>
            <p:spPr>
              <a:xfrm>
                <a:off x="717732" y="-1"/>
                <a:ext cx="302204" cy="268858"/>
              </a:xfrm>
              <a:custGeom>
                <a:avLst/>
                <a:gdLst/>
                <a:ahLst/>
                <a:cxnLst>
                  <a:cxn ang="0">
                    <a:pos x="wd2" y="hd2"/>
                  </a:cxn>
                  <a:cxn ang="5400000">
                    <a:pos x="wd2" y="hd2"/>
                  </a:cxn>
                  <a:cxn ang="10800000">
                    <a:pos x="wd2" y="hd2"/>
                  </a:cxn>
                  <a:cxn ang="16200000">
                    <a:pos x="wd2" y="hd2"/>
                  </a:cxn>
                </a:cxnLst>
                <a:rect l="0" t="0" r="r" b="b"/>
                <a:pathLst>
                  <a:path w="21600" h="21600" extrusionOk="0">
                    <a:moveTo>
                      <a:pt x="9981" y="670"/>
                    </a:moveTo>
                    <a:lnTo>
                      <a:pt x="7150" y="5358"/>
                    </a:lnTo>
                    <a:lnTo>
                      <a:pt x="298" y="6865"/>
                    </a:lnTo>
                    <a:lnTo>
                      <a:pt x="0" y="7702"/>
                    </a:lnTo>
                    <a:lnTo>
                      <a:pt x="4916" y="13395"/>
                    </a:lnTo>
                    <a:lnTo>
                      <a:pt x="3873" y="20428"/>
                    </a:lnTo>
                    <a:lnTo>
                      <a:pt x="4916" y="21600"/>
                    </a:lnTo>
                    <a:lnTo>
                      <a:pt x="11023" y="18084"/>
                    </a:lnTo>
                    <a:lnTo>
                      <a:pt x="16833" y="21600"/>
                    </a:lnTo>
                    <a:lnTo>
                      <a:pt x="17578" y="20595"/>
                    </a:lnTo>
                    <a:lnTo>
                      <a:pt x="16833" y="13228"/>
                    </a:lnTo>
                    <a:lnTo>
                      <a:pt x="21600" y="7033"/>
                    </a:lnTo>
                    <a:lnTo>
                      <a:pt x="14152" y="5693"/>
                    </a:lnTo>
                    <a:lnTo>
                      <a:pt x="11619" y="502"/>
                    </a:lnTo>
                    <a:lnTo>
                      <a:pt x="13407" y="7200"/>
                    </a:lnTo>
                    <a:lnTo>
                      <a:pt x="19812" y="7870"/>
                    </a:lnTo>
                    <a:lnTo>
                      <a:pt x="15046" y="12893"/>
                    </a:lnTo>
                    <a:lnTo>
                      <a:pt x="16237" y="19758"/>
                    </a:lnTo>
                    <a:lnTo>
                      <a:pt x="11172" y="16242"/>
                    </a:lnTo>
                    <a:lnTo>
                      <a:pt x="5363" y="19088"/>
                    </a:lnTo>
                    <a:lnTo>
                      <a:pt x="6554" y="12893"/>
                    </a:lnTo>
                    <a:lnTo>
                      <a:pt x="2234" y="7702"/>
                    </a:lnTo>
                    <a:lnTo>
                      <a:pt x="7448" y="7033"/>
                    </a:lnTo>
                    <a:lnTo>
                      <a:pt x="10577" y="0"/>
                    </a:lnTo>
                    <a:lnTo>
                      <a:pt x="9981" y="670"/>
                    </a:lnTo>
                    <a:close/>
                  </a:path>
                </a:pathLst>
              </a:custGeom>
              <a:solidFill>
                <a:srgbClr val="FFFFFF"/>
              </a:solidFill>
              <a:ln w="12700" cap="flat">
                <a:noFill/>
                <a:miter lim="400000"/>
              </a:ln>
              <a:effectLst/>
            </p:spPr>
            <p:txBody>
              <a:bodyPr wrap="square" lIns="65023" tIns="65023" rIns="65023" bIns="65023" numCol="1" anchor="t">
                <a:noAutofit/>
              </a:bodyPr>
              <a:lstStyle/>
              <a:p>
                <a:pPr defTabSz="1300480">
                  <a:defRPr sz="2400" i="0">
                    <a:solidFill>
                      <a:srgbClr val="000000"/>
                    </a:solidFill>
                    <a:effectLst/>
                    <a:latin typeface="Calibri"/>
                    <a:ea typeface="Calibri"/>
                    <a:cs typeface="Calibri"/>
                    <a:sym typeface="Calibri"/>
                  </a:defRPr>
                </a:pPr>
                <a:endParaRPr/>
              </a:p>
            </p:txBody>
          </p:sp>
          <p:sp>
            <p:nvSpPr>
              <p:cNvPr id="642" name="Shape"/>
              <p:cNvSpPr/>
              <p:nvPr/>
            </p:nvSpPr>
            <p:spPr>
              <a:xfrm>
                <a:off x="887721" y="538298"/>
                <a:ext cx="302205" cy="268858"/>
              </a:xfrm>
              <a:custGeom>
                <a:avLst/>
                <a:gdLst/>
                <a:ahLst/>
                <a:cxnLst>
                  <a:cxn ang="0">
                    <a:pos x="wd2" y="hd2"/>
                  </a:cxn>
                  <a:cxn ang="5400000">
                    <a:pos x="wd2" y="hd2"/>
                  </a:cxn>
                  <a:cxn ang="10800000">
                    <a:pos x="wd2" y="hd2"/>
                  </a:cxn>
                  <a:cxn ang="16200000">
                    <a:pos x="wd2" y="hd2"/>
                  </a:cxn>
                </a:cxnLst>
                <a:rect l="0" t="0" r="r" b="b"/>
                <a:pathLst>
                  <a:path w="21600" h="21600" extrusionOk="0">
                    <a:moveTo>
                      <a:pt x="9981" y="670"/>
                    </a:moveTo>
                    <a:lnTo>
                      <a:pt x="7150" y="5358"/>
                    </a:lnTo>
                    <a:lnTo>
                      <a:pt x="298" y="6865"/>
                    </a:lnTo>
                    <a:lnTo>
                      <a:pt x="0" y="7702"/>
                    </a:lnTo>
                    <a:lnTo>
                      <a:pt x="4916" y="13395"/>
                    </a:lnTo>
                    <a:lnTo>
                      <a:pt x="3873" y="20428"/>
                    </a:lnTo>
                    <a:lnTo>
                      <a:pt x="4916" y="21600"/>
                    </a:lnTo>
                    <a:lnTo>
                      <a:pt x="11023" y="18084"/>
                    </a:lnTo>
                    <a:lnTo>
                      <a:pt x="16833" y="21600"/>
                    </a:lnTo>
                    <a:lnTo>
                      <a:pt x="17578" y="20595"/>
                    </a:lnTo>
                    <a:lnTo>
                      <a:pt x="16833" y="13228"/>
                    </a:lnTo>
                    <a:lnTo>
                      <a:pt x="21600" y="7033"/>
                    </a:lnTo>
                    <a:lnTo>
                      <a:pt x="14152" y="5693"/>
                    </a:lnTo>
                    <a:lnTo>
                      <a:pt x="11619" y="502"/>
                    </a:lnTo>
                    <a:lnTo>
                      <a:pt x="13407" y="7200"/>
                    </a:lnTo>
                    <a:lnTo>
                      <a:pt x="19812" y="7870"/>
                    </a:lnTo>
                    <a:lnTo>
                      <a:pt x="15046" y="12893"/>
                    </a:lnTo>
                    <a:lnTo>
                      <a:pt x="16237" y="19758"/>
                    </a:lnTo>
                    <a:lnTo>
                      <a:pt x="11172" y="16242"/>
                    </a:lnTo>
                    <a:lnTo>
                      <a:pt x="5363" y="19088"/>
                    </a:lnTo>
                    <a:lnTo>
                      <a:pt x="6554" y="12893"/>
                    </a:lnTo>
                    <a:lnTo>
                      <a:pt x="2234" y="7702"/>
                    </a:lnTo>
                    <a:lnTo>
                      <a:pt x="7448" y="7033"/>
                    </a:lnTo>
                    <a:lnTo>
                      <a:pt x="10577" y="0"/>
                    </a:lnTo>
                    <a:lnTo>
                      <a:pt x="9981" y="670"/>
                    </a:lnTo>
                    <a:close/>
                  </a:path>
                </a:pathLst>
              </a:custGeom>
              <a:solidFill>
                <a:srgbClr val="FFFFFF"/>
              </a:solidFill>
              <a:ln w="12700" cap="flat">
                <a:noFill/>
                <a:miter lim="400000"/>
              </a:ln>
              <a:effectLst/>
            </p:spPr>
            <p:txBody>
              <a:bodyPr wrap="square" lIns="65023" tIns="65023" rIns="65023" bIns="65023" numCol="1" anchor="t">
                <a:noAutofit/>
              </a:bodyPr>
              <a:lstStyle/>
              <a:p>
                <a:pPr defTabSz="1300480">
                  <a:defRPr sz="2400" i="0">
                    <a:solidFill>
                      <a:srgbClr val="000000"/>
                    </a:solidFill>
                    <a:effectLst/>
                    <a:latin typeface="Calibri"/>
                    <a:ea typeface="Calibri"/>
                    <a:cs typeface="Calibri"/>
                    <a:sym typeface="Calibri"/>
                  </a:defRPr>
                </a:pPr>
                <a:endParaRPr/>
              </a:p>
            </p:txBody>
          </p:sp>
        </p:grpSp>
        <p:grpSp>
          <p:nvGrpSpPr>
            <p:cNvPr id="649" name="Group"/>
            <p:cNvGrpSpPr/>
            <p:nvPr/>
          </p:nvGrpSpPr>
          <p:grpSpPr>
            <a:xfrm>
              <a:off x="9356554" y="382649"/>
              <a:ext cx="1125024" cy="883010"/>
              <a:chOff x="0" y="0"/>
              <a:chExt cx="1125023" cy="883009"/>
            </a:xfrm>
          </p:grpSpPr>
          <p:sp>
            <p:nvSpPr>
              <p:cNvPr id="644" name="Shape"/>
              <p:cNvSpPr/>
              <p:nvPr/>
            </p:nvSpPr>
            <p:spPr>
              <a:xfrm rot="10800000" flipH="1">
                <a:off x="0" y="0"/>
                <a:ext cx="1125024" cy="883010"/>
              </a:xfrm>
              <a:custGeom>
                <a:avLst/>
                <a:gdLst/>
                <a:ahLst/>
                <a:cxnLst>
                  <a:cxn ang="0">
                    <a:pos x="wd2" y="hd2"/>
                  </a:cxn>
                  <a:cxn ang="5400000">
                    <a:pos x="wd2" y="hd2"/>
                  </a:cxn>
                  <a:cxn ang="10800000">
                    <a:pos x="wd2" y="hd2"/>
                  </a:cxn>
                  <a:cxn ang="16200000">
                    <a:pos x="wd2" y="hd2"/>
                  </a:cxn>
                </a:cxnLst>
                <a:rect l="0" t="0" r="r" b="b"/>
                <a:pathLst>
                  <a:path w="21600" h="21600" extrusionOk="0">
                    <a:moveTo>
                      <a:pt x="126" y="20800"/>
                    </a:moveTo>
                    <a:lnTo>
                      <a:pt x="0" y="18720"/>
                    </a:lnTo>
                    <a:lnTo>
                      <a:pt x="5400" y="8960"/>
                    </a:lnTo>
                    <a:lnTo>
                      <a:pt x="6781" y="8960"/>
                    </a:lnTo>
                    <a:lnTo>
                      <a:pt x="8037" y="12320"/>
                    </a:lnTo>
                    <a:lnTo>
                      <a:pt x="11428" y="6720"/>
                    </a:lnTo>
                    <a:lnTo>
                      <a:pt x="12684" y="6720"/>
                    </a:lnTo>
                    <a:lnTo>
                      <a:pt x="14567" y="10560"/>
                    </a:lnTo>
                    <a:lnTo>
                      <a:pt x="20344" y="2080"/>
                    </a:lnTo>
                    <a:lnTo>
                      <a:pt x="15823" y="2400"/>
                    </a:lnTo>
                    <a:lnTo>
                      <a:pt x="21600" y="0"/>
                    </a:lnTo>
                    <a:lnTo>
                      <a:pt x="21098" y="6240"/>
                    </a:lnTo>
                    <a:lnTo>
                      <a:pt x="20847" y="7840"/>
                    </a:lnTo>
                    <a:lnTo>
                      <a:pt x="20721" y="2560"/>
                    </a:lnTo>
                    <a:lnTo>
                      <a:pt x="14944" y="11840"/>
                    </a:lnTo>
                    <a:lnTo>
                      <a:pt x="13814" y="12000"/>
                    </a:lnTo>
                    <a:lnTo>
                      <a:pt x="12181" y="8800"/>
                    </a:lnTo>
                    <a:lnTo>
                      <a:pt x="8665" y="14720"/>
                    </a:lnTo>
                    <a:lnTo>
                      <a:pt x="7033" y="14720"/>
                    </a:lnTo>
                    <a:lnTo>
                      <a:pt x="5777" y="11520"/>
                    </a:lnTo>
                    <a:lnTo>
                      <a:pt x="251" y="21600"/>
                    </a:lnTo>
                    <a:lnTo>
                      <a:pt x="126" y="20800"/>
                    </a:lnTo>
                    <a:close/>
                  </a:path>
                </a:pathLst>
              </a:custGeom>
              <a:solidFill>
                <a:srgbClr val="FFFFFF"/>
              </a:solidFill>
              <a:ln w="12700" cap="flat">
                <a:noFill/>
                <a:miter lim="400000"/>
              </a:ln>
              <a:effectLst/>
            </p:spPr>
            <p:txBody>
              <a:bodyPr wrap="square" lIns="65023" tIns="65023" rIns="65023" bIns="65023" numCol="1" anchor="t">
                <a:noAutofit/>
              </a:bodyPr>
              <a:lstStyle/>
              <a:p>
                <a:pPr defTabSz="1300480">
                  <a:defRPr sz="2400" i="0">
                    <a:solidFill>
                      <a:srgbClr val="000000"/>
                    </a:solidFill>
                    <a:effectLst/>
                    <a:latin typeface="Calibri"/>
                    <a:ea typeface="Calibri"/>
                    <a:cs typeface="Calibri"/>
                    <a:sym typeface="Calibri"/>
                  </a:defRPr>
                </a:pPr>
                <a:endParaRPr/>
              </a:p>
            </p:txBody>
          </p:sp>
          <p:sp>
            <p:nvSpPr>
              <p:cNvPr id="645" name="Shape"/>
              <p:cNvSpPr/>
              <p:nvPr/>
            </p:nvSpPr>
            <p:spPr>
              <a:xfrm rot="10800000" flipH="1">
                <a:off x="26163" y="261632"/>
                <a:ext cx="85032" cy="418613"/>
              </a:xfrm>
              <a:custGeom>
                <a:avLst/>
                <a:gdLst/>
                <a:ahLst/>
                <a:cxnLst>
                  <a:cxn ang="0">
                    <a:pos x="wd2" y="hd2"/>
                  </a:cxn>
                  <a:cxn ang="5400000">
                    <a:pos x="wd2" y="hd2"/>
                  </a:cxn>
                  <a:cxn ang="10800000">
                    <a:pos x="wd2" y="hd2"/>
                  </a:cxn>
                  <a:cxn ang="16200000">
                    <a:pos x="wd2" y="hd2"/>
                  </a:cxn>
                </a:cxnLst>
                <a:rect l="0" t="0" r="r" b="b"/>
                <a:pathLst>
                  <a:path w="21600" h="21600" extrusionOk="0">
                    <a:moveTo>
                      <a:pt x="9969" y="675"/>
                    </a:moveTo>
                    <a:lnTo>
                      <a:pt x="21600" y="10800"/>
                    </a:lnTo>
                    <a:lnTo>
                      <a:pt x="18277" y="21600"/>
                    </a:lnTo>
                    <a:lnTo>
                      <a:pt x="0" y="20925"/>
                    </a:lnTo>
                    <a:lnTo>
                      <a:pt x="1661" y="0"/>
                    </a:lnTo>
                    <a:lnTo>
                      <a:pt x="9969" y="675"/>
                    </a:lnTo>
                    <a:close/>
                  </a:path>
                </a:pathLst>
              </a:custGeom>
              <a:solidFill>
                <a:srgbClr val="FFFFFF"/>
              </a:solidFill>
              <a:ln w="12700" cap="flat">
                <a:noFill/>
                <a:miter lim="400000"/>
              </a:ln>
              <a:effectLst/>
            </p:spPr>
            <p:txBody>
              <a:bodyPr wrap="square" lIns="65023" tIns="65023" rIns="65023" bIns="65023" numCol="1" anchor="t">
                <a:noAutofit/>
              </a:bodyPr>
              <a:lstStyle/>
              <a:p>
                <a:pPr defTabSz="1300480">
                  <a:defRPr sz="2400" i="0">
                    <a:solidFill>
                      <a:srgbClr val="000000"/>
                    </a:solidFill>
                    <a:effectLst/>
                    <a:latin typeface="Calibri"/>
                    <a:ea typeface="Calibri"/>
                    <a:cs typeface="Calibri"/>
                    <a:sym typeface="Calibri"/>
                  </a:defRPr>
                </a:pPr>
                <a:endParaRPr/>
              </a:p>
            </p:txBody>
          </p:sp>
          <p:sp>
            <p:nvSpPr>
              <p:cNvPr id="646" name="Shape"/>
              <p:cNvSpPr/>
              <p:nvPr/>
            </p:nvSpPr>
            <p:spPr>
              <a:xfrm rot="10800000" flipH="1">
                <a:off x="111194" y="660621"/>
                <a:ext cx="778360" cy="78491"/>
              </a:xfrm>
              <a:custGeom>
                <a:avLst/>
                <a:gdLst/>
                <a:ahLst/>
                <a:cxnLst>
                  <a:cxn ang="0">
                    <a:pos x="wd2" y="hd2"/>
                  </a:cxn>
                  <a:cxn ang="5400000">
                    <a:pos x="wd2" y="hd2"/>
                  </a:cxn>
                  <a:cxn ang="10800000">
                    <a:pos x="wd2" y="hd2"/>
                  </a:cxn>
                  <a:cxn ang="16200000">
                    <a:pos x="wd2" y="hd2"/>
                  </a:cxn>
                </a:cxnLst>
                <a:rect l="0" t="0" r="r" b="b"/>
                <a:pathLst>
                  <a:path w="21600" h="21600" extrusionOk="0">
                    <a:moveTo>
                      <a:pt x="0" y="18000"/>
                    </a:moveTo>
                    <a:lnTo>
                      <a:pt x="1089" y="0"/>
                    </a:lnTo>
                    <a:lnTo>
                      <a:pt x="21600" y="7200"/>
                    </a:lnTo>
                    <a:lnTo>
                      <a:pt x="11798" y="21600"/>
                    </a:lnTo>
                    <a:lnTo>
                      <a:pt x="0" y="18000"/>
                    </a:lnTo>
                    <a:close/>
                  </a:path>
                </a:pathLst>
              </a:custGeom>
              <a:solidFill>
                <a:srgbClr val="FFFFFF"/>
              </a:solidFill>
              <a:ln w="12700" cap="flat">
                <a:noFill/>
                <a:miter lim="400000"/>
              </a:ln>
              <a:effectLst/>
            </p:spPr>
            <p:txBody>
              <a:bodyPr wrap="square" lIns="65023" tIns="65023" rIns="65023" bIns="65023" numCol="1" anchor="t">
                <a:noAutofit/>
              </a:bodyPr>
              <a:lstStyle/>
              <a:p>
                <a:pPr defTabSz="1300480">
                  <a:defRPr sz="2400" i="0">
                    <a:solidFill>
                      <a:srgbClr val="000000"/>
                    </a:solidFill>
                    <a:effectLst/>
                    <a:latin typeface="Calibri"/>
                    <a:ea typeface="Calibri"/>
                    <a:cs typeface="Calibri"/>
                    <a:sym typeface="Calibri"/>
                  </a:defRPr>
                </a:pPr>
                <a:endParaRPr/>
              </a:p>
            </p:txBody>
          </p:sp>
          <p:sp>
            <p:nvSpPr>
              <p:cNvPr id="647" name="Shape"/>
              <p:cNvSpPr/>
              <p:nvPr/>
            </p:nvSpPr>
            <p:spPr>
              <a:xfrm rot="10800000" flipH="1">
                <a:off x="1020369" y="222387"/>
                <a:ext cx="98114" cy="327042"/>
              </a:xfrm>
              <a:custGeom>
                <a:avLst/>
                <a:gdLst/>
                <a:ahLst/>
                <a:cxnLst>
                  <a:cxn ang="0">
                    <a:pos x="wd2" y="hd2"/>
                  </a:cxn>
                  <a:cxn ang="5400000">
                    <a:pos x="wd2" y="hd2"/>
                  </a:cxn>
                  <a:cxn ang="10800000">
                    <a:pos x="wd2" y="hd2"/>
                  </a:cxn>
                  <a:cxn ang="16200000">
                    <a:pos x="wd2" y="hd2"/>
                  </a:cxn>
                </a:cxnLst>
                <a:rect l="0" t="0" r="r" b="b"/>
                <a:pathLst>
                  <a:path w="21600" h="21600" extrusionOk="0">
                    <a:moveTo>
                      <a:pt x="10080" y="0"/>
                    </a:moveTo>
                    <a:lnTo>
                      <a:pt x="0" y="4320"/>
                    </a:lnTo>
                    <a:lnTo>
                      <a:pt x="0" y="21600"/>
                    </a:lnTo>
                    <a:lnTo>
                      <a:pt x="21600" y="20736"/>
                    </a:lnTo>
                    <a:lnTo>
                      <a:pt x="10080" y="0"/>
                    </a:lnTo>
                    <a:close/>
                  </a:path>
                </a:pathLst>
              </a:custGeom>
              <a:solidFill>
                <a:srgbClr val="FFFFFF"/>
              </a:solidFill>
              <a:ln w="12700" cap="flat">
                <a:noFill/>
                <a:miter lim="400000"/>
              </a:ln>
              <a:effectLst/>
            </p:spPr>
            <p:txBody>
              <a:bodyPr wrap="square" lIns="65023" tIns="65023" rIns="65023" bIns="65023" numCol="1" anchor="t">
                <a:noAutofit/>
              </a:bodyPr>
              <a:lstStyle/>
              <a:p>
                <a:pPr defTabSz="1300480">
                  <a:defRPr sz="2400" i="0">
                    <a:solidFill>
                      <a:srgbClr val="000000"/>
                    </a:solidFill>
                    <a:effectLst/>
                    <a:latin typeface="Calibri"/>
                    <a:ea typeface="Calibri"/>
                    <a:cs typeface="Calibri"/>
                    <a:sym typeface="Calibri"/>
                  </a:defRPr>
                </a:pPr>
                <a:endParaRPr/>
              </a:p>
            </p:txBody>
          </p:sp>
          <p:sp>
            <p:nvSpPr>
              <p:cNvPr id="648" name="Triangle"/>
              <p:cNvSpPr/>
              <p:nvPr/>
            </p:nvSpPr>
            <p:spPr>
              <a:xfrm rot="10800000" flipH="1">
                <a:off x="156980" y="150439"/>
                <a:ext cx="941880" cy="65408"/>
              </a:xfrm>
              <a:custGeom>
                <a:avLst/>
                <a:gdLst/>
                <a:ahLst/>
                <a:cxnLst>
                  <a:cxn ang="0">
                    <a:pos x="wd2" y="hd2"/>
                  </a:cxn>
                  <a:cxn ang="5400000">
                    <a:pos x="wd2" y="hd2"/>
                  </a:cxn>
                  <a:cxn ang="10800000">
                    <a:pos x="wd2" y="hd2"/>
                  </a:cxn>
                  <a:cxn ang="16200000">
                    <a:pos x="wd2" y="hd2"/>
                  </a:cxn>
                </a:cxnLst>
                <a:rect l="0" t="0" r="r" b="b"/>
                <a:pathLst>
                  <a:path w="21600" h="21600" extrusionOk="0">
                    <a:moveTo>
                      <a:pt x="0" y="12960"/>
                    </a:moveTo>
                    <a:lnTo>
                      <a:pt x="19950" y="0"/>
                    </a:lnTo>
                    <a:lnTo>
                      <a:pt x="21600" y="21600"/>
                    </a:lnTo>
                    <a:lnTo>
                      <a:pt x="0" y="12960"/>
                    </a:lnTo>
                    <a:close/>
                  </a:path>
                </a:pathLst>
              </a:custGeom>
              <a:solidFill>
                <a:srgbClr val="FFFFFF"/>
              </a:solidFill>
              <a:ln w="12700" cap="flat">
                <a:noFill/>
                <a:miter lim="400000"/>
              </a:ln>
              <a:effectLst/>
            </p:spPr>
            <p:txBody>
              <a:bodyPr wrap="square" lIns="65023" tIns="65023" rIns="65023" bIns="65023" numCol="1" anchor="t">
                <a:noAutofit/>
              </a:bodyPr>
              <a:lstStyle/>
              <a:p>
                <a:pPr defTabSz="1300480">
                  <a:defRPr sz="2400" i="0">
                    <a:solidFill>
                      <a:srgbClr val="000000"/>
                    </a:solidFill>
                    <a:effectLst/>
                    <a:latin typeface="Calibri"/>
                    <a:ea typeface="Calibri"/>
                    <a:cs typeface="Calibri"/>
                    <a:sym typeface="Calibri"/>
                  </a:defRPr>
                </a:pPr>
                <a:endParaRPr/>
              </a:p>
            </p:txBody>
          </p:sp>
        </p:grpSp>
        <p:sp>
          <p:nvSpPr>
            <p:cNvPr id="650" name="Stimulates:…"/>
            <p:cNvSpPr txBox="1"/>
            <p:nvPr/>
          </p:nvSpPr>
          <p:spPr>
            <a:xfrm>
              <a:off x="1524276" y="2117062"/>
              <a:ext cx="2948279" cy="96231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spAutoFit/>
            </a:bodyPr>
            <a:lstStyle/>
            <a:p>
              <a:pPr defTabSz="1300480">
                <a:defRPr sz="2400" i="0">
                  <a:solidFill>
                    <a:srgbClr val="000000"/>
                  </a:solidFill>
                  <a:effectLst/>
                  <a:latin typeface="Calibri"/>
                  <a:ea typeface="Calibri"/>
                  <a:cs typeface="Calibri"/>
                  <a:sym typeface="Calibri"/>
                </a:defRPr>
              </a:pPr>
              <a:r>
                <a:rPr sz="1800" dirty="0">
                  <a:solidFill>
                    <a:srgbClr val="FFFFFF"/>
                  </a:solidFill>
                </a:rPr>
                <a:t>Stimulates:</a:t>
              </a:r>
            </a:p>
            <a:p>
              <a:pPr defTabSz="1300480">
                <a:defRPr sz="2400" i="0">
                  <a:solidFill>
                    <a:srgbClr val="000000"/>
                  </a:solidFill>
                  <a:effectLst/>
                  <a:latin typeface="Calibri"/>
                  <a:ea typeface="Calibri"/>
                  <a:cs typeface="Calibri"/>
                  <a:sym typeface="Calibri"/>
                </a:defRPr>
              </a:pPr>
              <a:r>
                <a:rPr lang="en-US" sz="1800" dirty="0">
                  <a:solidFill>
                    <a:srgbClr val="FFFFFF"/>
                  </a:solidFill>
                </a:rPr>
                <a:t>P</a:t>
              </a:r>
              <a:r>
                <a:rPr sz="1800" dirty="0">
                  <a:solidFill>
                    <a:srgbClr val="FFFFFF"/>
                  </a:solidFill>
                </a:rPr>
                <a:t>rior preparation/readiness</a:t>
              </a:r>
            </a:p>
            <a:p>
              <a:pPr defTabSz="1300480">
                <a:defRPr sz="2400" i="0">
                  <a:solidFill>
                    <a:srgbClr val="000000"/>
                  </a:solidFill>
                  <a:effectLst/>
                  <a:latin typeface="Calibri"/>
                  <a:ea typeface="Calibri"/>
                  <a:cs typeface="Calibri"/>
                  <a:sym typeface="Calibri"/>
                </a:defRPr>
              </a:pPr>
              <a:r>
                <a:rPr sz="1800" dirty="0">
                  <a:solidFill>
                    <a:srgbClr val="FFFFFF"/>
                  </a:solidFill>
                </a:rPr>
                <a:t>Faculty/resident interaction</a:t>
              </a:r>
            </a:p>
          </p:txBody>
        </p:sp>
        <p:sp>
          <p:nvSpPr>
            <p:cNvPr id="651" name="WEAKNESS"/>
            <p:cNvSpPr txBox="1"/>
            <p:nvPr/>
          </p:nvSpPr>
          <p:spPr>
            <a:xfrm>
              <a:off x="6346614" y="1754292"/>
              <a:ext cx="2670950" cy="46024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spAutoFit/>
            </a:bodyPr>
            <a:lstStyle>
              <a:lvl1pPr defTabSz="1300480">
                <a:lnSpc>
                  <a:spcPct val="120000"/>
                </a:lnSpc>
                <a:defRPr sz="2200" b="1" i="0">
                  <a:solidFill>
                    <a:srgbClr val="FFFFFF"/>
                  </a:solidFill>
                  <a:latin typeface="Calibri"/>
                  <a:ea typeface="Calibri"/>
                  <a:cs typeface="Calibri"/>
                  <a:sym typeface="Calibri"/>
                </a:defRPr>
              </a:lvl1pPr>
            </a:lstStyle>
            <a:p>
              <a:pPr>
                <a:defRPr sz="2400" b="0">
                  <a:solidFill>
                    <a:srgbClr val="000000"/>
                  </a:solidFill>
                  <a:effectLst/>
                </a:defRPr>
              </a:pPr>
              <a:r>
                <a:rPr sz="2200" b="1">
                  <a:solidFill>
                    <a:srgbClr val="FFFFFF"/>
                  </a:solidFill>
                </a:rPr>
                <a:t>WEAKNESS</a:t>
              </a:r>
            </a:p>
          </p:txBody>
        </p:sp>
        <p:sp>
          <p:nvSpPr>
            <p:cNvPr id="652" name="Time and resources"/>
            <p:cNvSpPr txBox="1"/>
            <p:nvPr/>
          </p:nvSpPr>
          <p:spPr>
            <a:xfrm>
              <a:off x="6511432" y="2278097"/>
              <a:ext cx="2370667" cy="40831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spAutoFit/>
            </a:bodyPr>
            <a:lstStyle>
              <a:lvl1pPr algn="l" defTabSz="1300480">
                <a:defRPr sz="1600" i="0">
                  <a:solidFill>
                    <a:srgbClr val="FFFFFF"/>
                  </a:solidFill>
                  <a:latin typeface="Calibri"/>
                  <a:ea typeface="Calibri"/>
                  <a:cs typeface="Calibri"/>
                  <a:sym typeface="Calibri"/>
                </a:defRPr>
              </a:lvl1pPr>
            </a:lstStyle>
            <a:p>
              <a:pPr algn="ctr">
                <a:defRPr>
                  <a:effectLst/>
                </a:defRPr>
              </a:pPr>
              <a:r>
                <a:rPr sz="1800" dirty="0"/>
                <a:t>Time and resources</a:t>
              </a:r>
            </a:p>
          </p:txBody>
        </p:sp>
        <p:sp>
          <p:nvSpPr>
            <p:cNvPr id="653" name="OPPORTUNITY"/>
            <p:cNvSpPr txBox="1"/>
            <p:nvPr/>
          </p:nvSpPr>
          <p:spPr>
            <a:xfrm>
              <a:off x="1645920" y="3691466"/>
              <a:ext cx="2670950" cy="46024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spAutoFit/>
            </a:bodyPr>
            <a:lstStyle>
              <a:lvl1pPr defTabSz="1300480">
                <a:lnSpc>
                  <a:spcPct val="120000"/>
                </a:lnSpc>
                <a:defRPr sz="2200" b="1" i="0">
                  <a:solidFill>
                    <a:srgbClr val="FFFFFF"/>
                  </a:solidFill>
                  <a:latin typeface="Calibri"/>
                  <a:ea typeface="Calibri"/>
                  <a:cs typeface="Calibri"/>
                  <a:sym typeface="Calibri"/>
                </a:defRPr>
              </a:lvl1pPr>
            </a:lstStyle>
            <a:p>
              <a:pPr>
                <a:defRPr sz="2400" b="0">
                  <a:solidFill>
                    <a:srgbClr val="000000"/>
                  </a:solidFill>
                  <a:effectLst/>
                </a:defRPr>
              </a:pPr>
              <a:r>
                <a:rPr sz="2200" b="1">
                  <a:solidFill>
                    <a:srgbClr val="FFFFFF"/>
                  </a:solidFill>
                </a:rPr>
                <a:t>OPPORTUNITY</a:t>
              </a:r>
            </a:p>
          </p:txBody>
        </p:sp>
        <p:sp>
          <p:nvSpPr>
            <p:cNvPr id="654" name="To help all residents achieve superior level clinical proficiency and identify do/don’ts"/>
            <p:cNvSpPr txBox="1"/>
            <p:nvPr/>
          </p:nvSpPr>
          <p:spPr>
            <a:xfrm>
              <a:off x="1802677" y="4084971"/>
              <a:ext cx="2370668" cy="96231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spAutoFit/>
            </a:bodyPr>
            <a:lstStyle>
              <a:lvl1pPr algn="l" defTabSz="1300480">
                <a:defRPr sz="1600" i="0">
                  <a:solidFill>
                    <a:srgbClr val="FFFFFF"/>
                  </a:solidFill>
                  <a:latin typeface="Calibri"/>
                  <a:ea typeface="Calibri"/>
                  <a:cs typeface="Calibri"/>
                  <a:sym typeface="Calibri"/>
                </a:defRPr>
              </a:lvl1pPr>
            </a:lstStyle>
            <a:p>
              <a:pPr algn="ctr">
                <a:defRPr>
                  <a:effectLst/>
                </a:defRPr>
              </a:pPr>
              <a:r>
                <a:rPr sz="1800" dirty="0"/>
                <a:t>To help all residents achieve superior level clinical proficienc</a:t>
              </a:r>
              <a:r>
                <a:rPr lang="en-US" sz="1800" dirty="0"/>
                <a:t>y</a:t>
              </a:r>
              <a:endParaRPr sz="1800" dirty="0"/>
            </a:p>
          </p:txBody>
        </p:sp>
        <p:sp>
          <p:nvSpPr>
            <p:cNvPr id="655" name="THREAT"/>
            <p:cNvSpPr txBox="1"/>
            <p:nvPr/>
          </p:nvSpPr>
          <p:spPr>
            <a:xfrm>
              <a:off x="6414347" y="3705012"/>
              <a:ext cx="2670950" cy="46024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spAutoFit/>
            </a:bodyPr>
            <a:lstStyle>
              <a:lvl1pPr defTabSz="1300480">
                <a:lnSpc>
                  <a:spcPct val="120000"/>
                </a:lnSpc>
                <a:defRPr sz="2200" b="1" i="0">
                  <a:solidFill>
                    <a:srgbClr val="FFFFFF"/>
                  </a:solidFill>
                  <a:latin typeface="Calibri"/>
                  <a:ea typeface="Calibri"/>
                  <a:cs typeface="Calibri"/>
                  <a:sym typeface="Calibri"/>
                </a:defRPr>
              </a:lvl1pPr>
            </a:lstStyle>
            <a:p>
              <a:pPr>
                <a:defRPr sz="2400" b="0">
                  <a:solidFill>
                    <a:srgbClr val="000000"/>
                  </a:solidFill>
                  <a:effectLst/>
                </a:defRPr>
              </a:pPr>
              <a:r>
                <a:rPr sz="2200" b="1">
                  <a:solidFill>
                    <a:srgbClr val="FFFFFF"/>
                  </a:solidFill>
                </a:rPr>
                <a:t>THREAT</a:t>
              </a:r>
            </a:p>
          </p:txBody>
        </p:sp>
        <p:sp>
          <p:nvSpPr>
            <p:cNvPr id="656" name="Can be perceived as competency (under P.A.T’s disguise)"/>
            <p:cNvSpPr txBox="1"/>
            <p:nvPr/>
          </p:nvSpPr>
          <p:spPr>
            <a:xfrm>
              <a:off x="6566807" y="4179389"/>
              <a:ext cx="2370668" cy="68531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spAutoFit/>
            </a:bodyPr>
            <a:lstStyle>
              <a:lvl1pPr algn="l" defTabSz="1300480">
                <a:defRPr sz="1600" i="0">
                  <a:solidFill>
                    <a:srgbClr val="FFFFFF"/>
                  </a:solidFill>
                  <a:latin typeface="Calibri"/>
                  <a:ea typeface="Calibri"/>
                  <a:cs typeface="Calibri"/>
                  <a:sym typeface="Calibri"/>
                </a:defRPr>
              </a:lvl1pPr>
            </a:lstStyle>
            <a:p>
              <a:pPr algn="ctr">
                <a:defRPr sz="2400">
                  <a:solidFill>
                    <a:srgbClr val="000000"/>
                  </a:solidFill>
                  <a:effectLst/>
                </a:defRPr>
              </a:pPr>
              <a:r>
                <a:rPr sz="1800" dirty="0">
                  <a:solidFill>
                    <a:srgbClr val="FFFFFF"/>
                  </a:solidFill>
                </a:rPr>
                <a:t>Can be perceived as competency</a:t>
              </a:r>
            </a:p>
          </p:txBody>
        </p:sp>
      </p:grpSp>
      <p:sp>
        <p:nvSpPr>
          <p:cNvPr id="2" name="Rectangle 1">
            <a:extLst>
              <a:ext uri="{FF2B5EF4-FFF2-40B4-BE49-F238E27FC236}">
                <a16:creationId xmlns:a16="http://schemas.microsoft.com/office/drawing/2014/main" id="{03DCCFC5-7CE5-A54B-A84E-CC5706C2AB0F}"/>
              </a:ext>
            </a:extLst>
          </p:cNvPr>
          <p:cNvSpPr/>
          <p:nvPr/>
        </p:nvSpPr>
        <p:spPr>
          <a:xfrm>
            <a:off x="5400175" y="4415135"/>
            <a:ext cx="2204450" cy="923330"/>
          </a:xfrm>
          <a:prstGeom prst="rect">
            <a:avLst/>
          </a:prstGeom>
          <a:noFill/>
        </p:spPr>
        <p:txBody>
          <a:bodyPr wrap="none" lIns="91440" tIns="45720" rIns="91440" bIns="45720">
            <a:spAutoFit/>
          </a:bodyPr>
          <a:lstStyle/>
          <a:p>
            <a:pPr algn="ctr"/>
            <a:r>
              <a:rPr lang="en-US" sz="5400" b="0" cap="none" spc="0" dirty="0">
                <a:ln w="0">
                  <a:solidFill>
                    <a:schemeClr val="bg2">
                      <a:lumMod val="20000"/>
                      <a:lumOff val="80000"/>
                    </a:schemeClr>
                  </a:solidFill>
                </a:ln>
                <a:solidFill>
                  <a:schemeClr val="tx1"/>
                </a:solidFill>
                <a:effectLst>
                  <a:outerShdw blurRad="38100" dist="19050" dir="2700000" algn="tl" rotWithShape="0">
                    <a:schemeClr val="dk1">
                      <a:alpha val="40000"/>
                    </a:schemeClr>
                  </a:outerShdw>
                </a:effectLst>
              </a:rPr>
              <a:t>SWOT</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Screen Shot 2017-08-13 at 5.27.55 PM.png" descr="Screen Shot 2017-08-13 at 5.27.55 PM.png"/>
          <p:cNvPicPr>
            <a:picLocks noChangeAspect="1"/>
          </p:cNvPicPr>
          <p:nvPr/>
        </p:nvPicPr>
        <p:blipFill>
          <a:blip r:embed="rId2">
            <a:extLst/>
          </a:blip>
          <a:stretch>
            <a:fillRect/>
          </a:stretch>
        </p:blipFill>
        <p:spPr>
          <a:xfrm>
            <a:off x="33415" y="-11555"/>
            <a:ext cx="12937970" cy="9744593"/>
          </a:xfrm>
          <a:prstGeom prst="rect">
            <a:avLst/>
          </a:prstGeom>
          <a:ln w="12700">
            <a:miter lim="400000"/>
          </a:ln>
        </p:spPr>
      </p:pic>
      <p:sp>
        <p:nvSpPr>
          <p:cNvPr id="172" name="Know Who You Are, Be Who You Are, Show Who You Are . Gisondi and Branzetti"/>
          <p:cNvSpPr txBox="1"/>
          <p:nvPr/>
        </p:nvSpPr>
        <p:spPr>
          <a:xfrm>
            <a:off x="1428760" y="9045971"/>
            <a:ext cx="11687815"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defTabSz="457200">
              <a:defRPr sz="1200" i="0">
                <a:solidFill>
                  <a:srgbClr val="000000"/>
                </a:solidFill>
                <a:effectLst/>
                <a:latin typeface="Arial"/>
                <a:ea typeface="Arial"/>
                <a:cs typeface="Arial"/>
                <a:sym typeface="Arial"/>
              </a:defRPr>
            </a:pPr>
            <a:endParaRPr dirty="0"/>
          </a:p>
          <a:p>
            <a:pPr marL="376554" algn="l" defTabSz="457200">
              <a:defRPr sz="2400" i="0">
                <a:solidFill>
                  <a:srgbClr val="F6F5F4"/>
                </a:solidFill>
                <a:effectLst/>
                <a:latin typeface="Arial"/>
                <a:ea typeface="Arial"/>
                <a:cs typeface="Arial"/>
                <a:sym typeface="Arial"/>
              </a:defRPr>
            </a:pPr>
            <a:r>
              <a:rPr dirty="0"/>
              <a:t> Know Who You Are, Be Who You Are, Show Who You Are. </a:t>
            </a:r>
            <a:r>
              <a:rPr dirty="0" err="1"/>
              <a:t>Gisondi</a:t>
            </a:r>
            <a:r>
              <a:rPr dirty="0"/>
              <a:t> and </a:t>
            </a:r>
            <a:r>
              <a:rPr dirty="0" err="1"/>
              <a:t>Branzetti</a:t>
            </a:r>
            <a:endParaRPr dirty="0"/>
          </a:p>
        </p:txBody>
      </p:sp>
      <p:sp>
        <p:nvSpPr>
          <p:cNvPr id="4" name="THANK YOU!">
            <a:extLst>
              <a:ext uri="{FF2B5EF4-FFF2-40B4-BE49-F238E27FC236}">
                <a16:creationId xmlns:a16="http://schemas.microsoft.com/office/drawing/2014/main" id="{52B9FE4D-F206-C94F-B50C-6BD93A8071C0}"/>
              </a:ext>
            </a:extLst>
          </p:cNvPr>
          <p:cNvSpPr txBox="1"/>
          <p:nvPr/>
        </p:nvSpPr>
        <p:spPr>
          <a:xfrm>
            <a:off x="3513864" y="7507466"/>
            <a:ext cx="5581656" cy="111209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scene3d>
              <a:camera prst="orthographicFront"/>
              <a:lightRig rig="soft" dir="t">
                <a:rot lat="0" lon="0" rev="15600000"/>
              </a:lightRig>
            </a:scene3d>
            <a:sp3d extrusionH="57150" prstMaterial="softEdge">
              <a:bevelT w="25400" h="38100"/>
            </a:sp3d>
          </a:bodyPr>
          <a:lstStyle>
            <a:lvl1pPr algn="l">
              <a:lnSpc>
                <a:spcPct val="80000"/>
              </a:lnSpc>
              <a:defRPr sz="8000" b="1" i="0" cap="all" spc="639">
                <a:solidFill>
                  <a:srgbClr val="3E3B39"/>
                </a:solidFill>
                <a:effectLst>
                  <a:outerShdw blurRad="25400" dist="25400" dir="5520000" rotWithShape="0">
                    <a:srgbClr val="FFFFFF">
                      <a:alpha val="72000"/>
                    </a:srgbClr>
                  </a:outerShdw>
                </a:effectLst>
                <a:latin typeface="+mn-lt"/>
                <a:ea typeface="+mn-ea"/>
                <a:cs typeface="+mn-cs"/>
                <a:sym typeface="Avenir Next"/>
              </a:defRPr>
            </a:lvl1pPr>
          </a:lstStyle>
          <a:p>
            <a:r>
              <a:rPr cap="none" spc="0" dirty="0">
                <a:ln w="12700">
                  <a:solidFill>
                    <a:schemeClr val="bg1">
                      <a:lumMod val="50000"/>
                    </a:schemeClr>
                  </a:solidFill>
                  <a:prstDash val="solid"/>
                </a:ln>
                <a:solidFill>
                  <a:srgbClr val="F8F8F8"/>
                </a:solidFill>
                <a:effectLst>
                  <a:outerShdw dist="38100" dir="2640000" algn="bl" rotWithShape="0">
                    <a:schemeClr val="tx2">
                      <a:lumMod val="75000"/>
                    </a:schemeClr>
                  </a:outerShdw>
                </a:effectLst>
              </a:rPr>
              <a:t>THANK YOU!</a:t>
            </a:r>
          </a:p>
        </p:txBody>
      </p:sp>
    </p:spTree>
    <p:extLst>
      <p:ext uri="{BB962C8B-B14F-4D97-AF65-F5344CB8AC3E}">
        <p14:creationId xmlns:p14="http://schemas.microsoft.com/office/powerpoint/2010/main" val="18168702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6" name="PROGRAM Objectives"/>
          <p:cNvSpPr txBox="1">
            <a:spLocks noGrp="1"/>
          </p:cNvSpPr>
          <p:nvPr>
            <p:ph type="title"/>
          </p:nvPr>
        </p:nvSpPr>
        <p:spPr>
          <a:prstGeom prst="rect">
            <a:avLst/>
          </a:prstGeom>
        </p:spPr>
        <p:txBody>
          <a:bodyPr/>
          <a:lstStyle>
            <a:lvl1pPr>
              <a:defRPr>
                <a:solidFill>
                  <a:srgbClr val="F6F5F4"/>
                </a:solidFill>
              </a:defRPr>
            </a:lvl1pPr>
          </a:lstStyle>
          <a:p>
            <a:r>
              <a:rPr dirty="0"/>
              <a:t>PROGRAM Objectives</a:t>
            </a:r>
          </a:p>
        </p:txBody>
      </p:sp>
      <p:sp>
        <p:nvSpPr>
          <p:cNvPr id="207" name="To produce proficient, conscientious, evidence-based clinicians, dedicated to a lifetime of professional development and learning.…"/>
          <p:cNvSpPr txBox="1">
            <a:spLocks noGrp="1"/>
          </p:cNvSpPr>
          <p:nvPr>
            <p:ph type="body" sz="half" idx="1"/>
          </p:nvPr>
        </p:nvSpPr>
        <p:spPr>
          <a:xfrm>
            <a:off x="540915" y="3155950"/>
            <a:ext cx="11922970" cy="2832100"/>
          </a:xfrm>
          <a:prstGeom prst="rect">
            <a:avLst/>
          </a:prstGeom>
        </p:spPr>
        <p:txBody>
          <a:bodyPr/>
          <a:lstStyle/>
          <a:p>
            <a:pPr marL="228600" indent="-228600" algn="just" defTabSz="457200">
              <a:spcBef>
                <a:spcPts val="0"/>
              </a:spcBef>
              <a:buSzPct val="100000"/>
              <a:buAutoNum type="arabicPeriod" startAt="2"/>
              <a:defRPr>
                <a:solidFill>
                  <a:srgbClr val="F6F5F4"/>
                </a:solidFill>
                <a:effectLst/>
                <a:latin typeface="Calibri"/>
                <a:ea typeface="Calibri"/>
                <a:cs typeface="Calibri"/>
                <a:sym typeface="Calibri"/>
              </a:defRPr>
            </a:pPr>
            <a:r>
              <a:rPr dirty="0"/>
              <a:t> To produce </a:t>
            </a:r>
            <a:r>
              <a:rPr b="1" u="sng" dirty="0">
                <a:latin typeface="Helvetica"/>
                <a:ea typeface="Helvetica"/>
                <a:cs typeface="Helvetica"/>
                <a:sym typeface="Helvetica"/>
              </a:rPr>
              <a:t>proficient</a:t>
            </a:r>
            <a:r>
              <a:rPr dirty="0"/>
              <a:t>, conscientious, evidence-based </a:t>
            </a:r>
            <a:r>
              <a:rPr b="1" u="sng" dirty="0">
                <a:latin typeface="Helvetica"/>
                <a:ea typeface="Helvetica"/>
                <a:cs typeface="Helvetica"/>
                <a:sym typeface="Helvetica"/>
              </a:rPr>
              <a:t>clinicians</a:t>
            </a:r>
            <a:r>
              <a:rPr dirty="0"/>
              <a:t>, dedicated to a lifetime of professional development and learning.</a:t>
            </a:r>
          </a:p>
          <a:p>
            <a:pPr marL="228600" indent="-228600" algn="just" defTabSz="457200">
              <a:spcBef>
                <a:spcPts val="0"/>
              </a:spcBef>
              <a:buSzPct val="100000"/>
              <a:buAutoNum type="arabicPeriod" startAt="2"/>
              <a:defRPr>
                <a:solidFill>
                  <a:srgbClr val="F6F5F4"/>
                </a:solidFill>
                <a:effectLst/>
                <a:latin typeface="Calibri"/>
                <a:ea typeface="Calibri"/>
                <a:cs typeface="Calibri"/>
                <a:sym typeface="Calibri"/>
              </a:defRPr>
            </a:pPr>
            <a:r>
              <a:rPr lang="en-US" dirty="0"/>
              <a:t> </a:t>
            </a:r>
            <a:r>
              <a:rPr dirty="0"/>
              <a:t>To </a:t>
            </a:r>
            <a:r>
              <a:rPr b="1" u="sng" dirty="0">
                <a:latin typeface="Helvetica"/>
                <a:ea typeface="Helvetica"/>
                <a:cs typeface="Helvetica"/>
                <a:sym typeface="Helvetica"/>
              </a:rPr>
              <a:t>provide empathetic quality care</a:t>
            </a:r>
            <a:r>
              <a:rPr dirty="0"/>
              <a:t> to patients</a:t>
            </a:r>
          </a:p>
        </p:txBody>
      </p:sp>
      <p:sp>
        <p:nvSpPr>
          <p:cNvPr id="208" name="To prepare graduates for achieving certification by American Board of Pediatric Dentistry.…"/>
          <p:cNvSpPr txBox="1"/>
          <p:nvPr/>
        </p:nvSpPr>
        <p:spPr>
          <a:xfrm>
            <a:off x="540915" y="5961459"/>
            <a:ext cx="12039600" cy="287258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L="228600" indent="-228600" algn="just" defTabSz="457200">
              <a:buSzPct val="100000"/>
              <a:buAutoNum type="arabicPeriod" startAt="4"/>
              <a:defRPr sz="3600" i="0">
                <a:solidFill>
                  <a:srgbClr val="F6F5F4"/>
                </a:solidFill>
                <a:effectLst/>
                <a:latin typeface="Calibri"/>
                <a:ea typeface="Calibri"/>
                <a:cs typeface="Calibri"/>
                <a:sym typeface="Calibri"/>
              </a:defRPr>
            </a:pPr>
            <a:r>
              <a:rPr lang="en-US" dirty="0">
                <a:solidFill>
                  <a:schemeClr val="bg2">
                    <a:lumMod val="75000"/>
                  </a:schemeClr>
                </a:solidFill>
              </a:rPr>
              <a:t> </a:t>
            </a:r>
            <a:r>
              <a:rPr dirty="0">
                <a:solidFill>
                  <a:schemeClr val="bg2">
                    <a:lumMod val="75000"/>
                  </a:schemeClr>
                </a:solidFill>
              </a:rPr>
              <a:t>To prepare graduates for achieving certification by American Board of Pediatric Dentistry.</a:t>
            </a:r>
          </a:p>
          <a:p>
            <a:pPr marL="228600" indent="-228600" algn="just" defTabSz="457200">
              <a:buSzPct val="100000"/>
              <a:buAutoNum type="arabicPeriod" startAt="4"/>
              <a:defRPr sz="3600" i="0">
                <a:solidFill>
                  <a:srgbClr val="F6F5F4"/>
                </a:solidFill>
                <a:effectLst/>
                <a:latin typeface="Calibri"/>
                <a:ea typeface="Calibri"/>
                <a:cs typeface="Calibri"/>
                <a:sym typeface="Calibri"/>
              </a:defRPr>
            </a:pPr>
            <a:r>
              <a:rPr dirty="0">
                <a:solidFill>
                  <a:schemeClr val="bg2">
                    <a:lumMod val="75000"/>
                  </a:schemeClr>
                </a:solidFill>
              </a:rPr>
              <a:t> To prepare residents to participate in research, scientific writing, and case presentation.</a:t>
            </a:r>
          </a:p>
          <a:p>
            <a:pPr marL="228600" indent="-228600" algn="just" defTabSz="457200">
              <a:buSzPct val="100000"/>
              <a:buAutoNum type="arabicPeriod" startAt="4"/>
              <a:defRPr sz="3600" i="0">
                <a:solidFill>
                  <a:srgbClr val="F6F5F4"/>
                </a:solidFill>
                <a:effectLst/>
                <a:latin typeface="Calibri"/>
                <a:ea typeface="Calibri"/>
                <a:cs typeface="Calibri"/>
                <a:sym typeface="Calibri"/>
              </a:defRPr>
            </a:pPr>
            <a:r>
              <a:rPr dirty="0">
                <a:solidFill>
                  <a:schemeClr val="bg2">
                    <a:lumMod val="75000"/>
                  </a:schemeClr>
                </a:solidFill>
              </a:rPr>
              <a:t> To maintain a cost-effective postgraduate program</a:t>
            </a:r>
          </a:p>
        </p:txBody>
      </p:sp>
      <p:sp>
        <p:nvSpPr>
          <p:cNvPr id="209" name="To prepare residents for a board-based career in private practice and/or academics with emphasis on advocacy and community engagement."/>
          <p:cNvSpPr txBox="1"/>
          <p:nvPr/>
        </p:nvSpPr>
        <p:spPr>
          <a:xfrm>
            <a:off x="482600" y="1727557"/>
            <a:ext cx="12039601" cy="176458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marL="228600" indent="-228600" algn="just" defTabSz="457200">
              <a:buSzPct val="100000"/>
              <a:buAutoNum type="arabicPeriod"/>
              <a:defRPr sz="3600" i="0">
                <a:solidFill>
                  <a:srgbClr val="F6F5F4"/>
                </a:solidFill>
                <a:latin typeface="Calibri"/>
                <a:ea typeface="Calibri"/>
                <a:cs typeface="Calibri"/>
                <a:sym typeface="Calibri"/>
              </a:defRPr>
            </a:lvl1pPr>
          </a:lstStyle>
          <a:p>
            <a:pPr>
              <a:defRPr>
                <a:effectLst/>
              </a:defRPr>
            </a:pPr>
            <a:r>
              <a:rPr lang="en-US" dirty="0">
                <a:solidFill>
                  <a:schemeClr val="bg2">
                    <a:lumMod val="75000"/>
                  </a:schemeClr>
                </a:solidFill>
              </a:rPr>
              <a:t> </a:t>
            </a:r>
            <a:r>
              <a:rPr dirty="0">
                <a:solidFill>
                  <a:schemeClr val="bg2">
                    <a:lumMod val="75000"/>
                  </a:schemeClr>
                </a:solidFill>
              </a:rPr>
              <a:t>To prepare residents for a board-based career in private practice and/or academics with emphasis on advocacy and community engagement.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11" name="OUTCOME ASSESSMENTS"/>
          <p:cNvSpPr txBox="1">
            <a:spLocks noGrp="1"/>
          </p:cNvSpPr>
          <p:nvPr>
            <p:ph type="title"/>
          </p:nvPr>
        </p:nvSpPr>
        <p:spPr>
          <a:xfrm>
            <a:off x="163839" y="225769"/>
            <a:ext cx="11216642" cy="624639"/>
          </a:xfrm>
          <a:prstGeom prst="rect">
            <a:avLst/>
          </a:prstGeom>
        </p:spPr>
        <p:txBody>
          <a:bodyPr>
            <a:normAutofit/>
          </a:bodyPr>
          <a:lstStyle>
            <a:lvl1pPr defTabSz="1274470">
              <a:defRPr sz="3528">
                <a:solidFill>
                  <a:srgbClr val="F6F5F4"/>
                </a:solidFill>
              </a:defRPr>
            </a:lvl1pPr>
          </a:lstStyle>
          <a:p>
            <a:pPr>
              <a:defRPr>
                <a:effectLst/>
              </a:defRPr>
            </a:pPr>
            <a:r>
              <a:t>OUTCOME ASSESSMENTS</a:t>
            </a:r>
          </a:p>
        </p:txBody>
      </p:sp>
      <p:grpSp>
        <p:nvGrpSpPr>
          <p:cNvPr id="281" name="Group"/>
          <p:cNvGrpSpPr/>
          <p:nvPr/>
        </p:nvGrpSpPr>
        <p:grpSpPr>
          <a:xfrm>
            <a:off x="3013124" y="1609494"/>
            <a:ext cx="7970002" cy="7715522"/>
            <a:chOff x="-6696" y="138184"/>
            <a:chExt cx="7970001" cy="7715520"/>
          </a:xfrm>
        </p:grpSpPr>
        <p:grpSp>
          <p:nvGrpSpPr>
            <p:cNvPr id="218" name="Group"/>
            <p:cNvGrpSpPr/>
            <p:nvPr/>
          </p:nvGrpSpPr>
          <p:grpSpPr>
            <a:xfrm>
              <a:off x="-6697" y="138184"/>
              <a:ext cx="7970002" cy="7715521"/>
              <a:chOff x="0" y="0"/>
              <a:chExt cx="7970000" cy="7715520"/>
            </a:xfrm>
          </p:grpSpPr>
          <p:sp>
            <p:nvSpPr>
              <p:cNvPr id="212" name="Shape"/>
              <p:cNvSpPr/>
              <p:nvPr/>
            </p:nvSpPr>
            <p:spPr>
              <a:xfrm>
                <a:off x="5187321" y="206139"/>
                <a:ext cx="2782680" cy="333991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2690"/>
                      <a:pt x="16034" y="4453"/>
                      <a:pt x="7005" y="0"/>
                    </a:cubicBezTo>
                    <a:lnTo>
                      <a:pt x="0" y="10369"/>
                    </a:lnTo>
                    <a:cubicBezTo>
                      <a:pt x="4694" y="12686"/>
                      <a:pt x="7589" y="16968"/>
                      <a:pt x="7589" y="21600"/>
                    </a:cubicBezTo>
                    <a:lnTo>
                      <a:pt x="21600" y="21600"/>
                    </a:lnTo>
                    <a:close/>
                  </a:path>
                </a:pathLst>
              </a:custGeom>
              <a:solidFill>
                <a:srgbClr val="9BBB5C"/>
              </a:solidFill>
              <a:ln w="203200" cap="flat">
                <a:solidFill>
                  <a:srgbClr val="FFFFFF"/>
                </a:solidFill>
                <a:prstDash val="solid"/>
                <a:round/>
              </a:ln>
              <a:effectLst/>
            </p:spPr>
            <p:txBody>
              <a:bodyPr wrap="square" lIns="65023" tIns="65023" rIns="65023" bIns="65023" numCol="1" anchor="t">
                <a:noAutofit/>
              </a:bodyPr>
              <a:lstStyle/>
              <a:p>
                <a:pPr algn="l" defTabSz="975360">
                  <a:defRPr sz="1800" i="0">
                    <a:solidFill>
                      <a:srgbClr val="000000"/>
                    </a:solidFill>
                    <a:effectLst/>
                    <a:latin typeface="Arial"/>
                    <a:ea typeface="Arial"/>
                    <a:cs typeface="Arial"/>
                    <a:sym typeface="Arial"/>
                  </a:defRPr>
                </a:pPr>
                <a:endParaRPr/>
              </a:p>
            </p:txBody>
          </p:sp>
          <p:sp>
            <p:nvSpPr>
              <p:cNvPr id="213" name="Shape"/>
              <p:cNvSpPr/>
              <p:nvPr/>
            </p:nvSpPr>
            <p:spPr>
              <a:xfrm>
                <a:off x="4735477" y="3857673"/>
                <a:ext cx="2782680" cy="3342220"/>
              </a:xfrm>
              <a:custGeom>
                <a:avLst/>
                <a:gdLst/>
                <a:ahLst/>
                <a:cxnLst>
                  <a:cxn ang="0">
                    <a:pos x="wd2" y="hd2"/>
                  </a:cxn>
                  <a:cxn ang="5400000">
                    <a:pos x="wd2" y="hd2"/>
                  </a:cxn>
                  <a:cxn ang="10800000">
                    <a:pos x="wd2" y="hd2"/>
                  </a:cxn>
                  <a:cxn ang="16200000">
                    <a:pos x="wd2" y="hd2"/>
                  </a:cxn>
                </a:cxnLst>
                <a:rect l="0" t="0" r="r" b="b"/>
                <a:pathLst>
                  <a:path w="21600" h="21600" extrusionOk="0">
                    <a:moveTo>
                      <a:pt x="7005" y="21600"/>
                    </a:moveTo>
                    <a:cubicBezTo>
                      <a:pt x="16034" y="17144"/>
                      <a:pt x="21600" y="8909"/>
                      <a:pt x="21600" y="0"/>
                    </a:cubicBezTo>
                    <a:lnTo>
                      <a:pt x="7589" y="0"/>
                    </a:lnTo>
                    <a:cubicBezTo>
                      <a:pt x="7589" y="4634"/>
                      <a:pt x="4694" y="8916"/>
                      <a:pt x="0" y="11233"/>
                    </a:cubicBezTo>
                    <a:lnTo>
                      <a:pt x="7005" y="21600"/>
                    </a:lnTo>
                    <a:close/>
                  </a:path>
                </a:pathLst>
              </a:custGeom>
              <a:solidFill>
                <a:srgbClr val="F29B26"/>
              </a:solidFill>
              <a:ln w="203200" cap="flat">
                <a:solidFill>
                  <a:srgbClr val="FFFFFF"/>
                </a:solidFill>
                <a:prstDash val="solid"/>
                <a:round/>
              </a:ln>
              <a:effectLst/>
            </p:spPr>
            <p:txBody>
              <a:bodyPr wrap="square" lIns="65023" tIns="65023" rIns="65023" bIns="65023" numCol="1" anchor="t">
                <a:noAutofit/>
              </a:bodyPr>
              <a:lstStyle/>
              <a:p>
                <a:pPr algn="l" defTabSz="975360">
                  <a:defRPr sz="1800" i="0">
                    <a:solidFill>
                      <a:srgbClr val="000000"/>
                    </a:solidFill>
                    <a:effectLst/>
                    <a:latin typeface="Arial"/>
                    <a:ea typeface="Arial"/>
                    <a:cs typeface="Arial"/>
                    <a:sym typeface="Arial"/>
                  </a:defRPr>
                </a:pPr>
                <a:endParaRPr/>
              </a:p>
            </p:txBody>
          </p:sp>
          <p:sp>
            <p:nvSpPr>
              <p:cNvPr id="214" name="Shape"/>
              <p:cNvSpPr/>
              <p:nvPr/>
            </p:nvSpPr>
            <p:spPr>
              <a:xfrm>
                <a:off x="1878979" y="5596639"/>
                <a:ext cx="3757961" cy="2118882"/>
              </a:xfrm>
              <a:custGeom>
                <a:avLst/>
                <a:gdLst/>
                <a:ahLst/>
                <a:cxnLst>
                  <a:cxn ang="0">
                    <a:pos x="wd2" y="hd2"/>
                  </a:cxn>
                  <a:cxn ang="5400000">
                    <a:pos x="wd2" y="hd2"/>
                  </a:cxn>
                  <a:cxn ang="10800000">
                    <a:pos x="wd2" y="hd2"/>
                  </a:cxn>
                  <a:cxn ang="16200000">
                    <a:pos x="wd2" y="hd2"/>
                  </a:cxn>
                </a:cxnLst>
                <a:rect l="0" t="0" r="r" b="b"/>
                <a:pathLst>
                  <a:path w="21600" h="19977" extrusionOk="0">
                    <a:moveTo>
                      <a:pt x="0" y="15108"/>
                    </a:moveTo>
                    <a:cubicBezTo>
                      <a:pt x="6683" y="21600"/>
                      <a:pt x="14917" y="21600"/>
                      <a:pt x="21600" y="15108"/>
                    </a:cubicBezTo>
                    <a:lnTo>
                      <a:pt x="16416" y="0"/>
                    </a:lnTo>
                    <a:cubicBezTo>
                      <a:pt x="12941" y="3374"/>
                      <a:pt x="8659" y="3374"/>
                      <a:pt x="5184" y="0"/>
                    </a:cubicBezTo>
                    <a:lnTo>
                      <a:pt x="0" y="15108"/>
                    </a:lnTo>
                    <a:close/>
                  </a:path>
                </a:pathLst>
              </a:custGeom>
              <a:solidFill>
                <a:srgbClr val="BD392F"/>
              </a:solidFill>
              <a:ln w="203200" cap="flat">
                <a:solidFill>
                  <a:srgbClr val="FFFFFF"/>
                </a:solidFill>
                <a:prstDash val="solid"/>
                <a:round/>
              </a:ln>
              <a:effectLst/>
            </p:spPr>
            <p:txBody>
              <a:bodyPr wrap="square" lIns="65023" tIns="65023" rIns="65023" bIns="65023" numCol="1" anchor="t">
                <a:noAutofit/>
              </a:bodyPr>
              <a:lstStyle/>
              <a:p>
                <a:pPr algn="l" defTabSz="975360">
                  <a:defRPr sz="1800" i="0">
                    <a:solidFill>
                      <a:srgbClr val="000000"/>
                    </a:solidFill>
                    <a:effectLst/>
                    <a:latin typeface="Arial"/>
                    <a:ea typeface="Arial"/>
                    <a:cs typeface="Arial"/>
                    <a:sym typeface="Arial"/>
                  </a:defRPr>
                </a:pPr>
                <a:endParaRPr/>
              </a:p>
            </p:txBody>
          </p:sp>
          <p:sp>
            <p:nvSpPr>
              <p:cNvPr id="215" name="Shape"/>
              <p:cNvSpPr/>
              <p:nvPr/>
            </p:nvSpPr>
            <p:spPr>
              <a:xfrm>
                <a:off x="0" y="3857673"/>
                <a:ext cx="2780444" cy="334222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8911"/>
                      <a:pt x="5564" y="17143"/>
                      <a:pt x="14595" y="21600"/>
                    </a:cubicBezTo>
                    <a:lnTo>
                      <a:pt x="21600" y="11232"/>
                    </a:lnTo>
                    <a:cubicBezTo>
                      <a:pt x="16904" y="8915"/>
                      <a:pt x="14011" y="4633"/>
                      <a:pt x="14011" y="0"/>
                    </a:cubicBezTo>
                    <a:lnTo>
                      <a:pt x="0" y="0"/>
                    </a:lnTo>
                    <a:close/>
                  </a:path>
                </a:pathLst>
              </a:custGeom>
              <a:solidFill>
                <a:srgbClr val="445469"/>
              </a:solidFill>
              <a:ln w="203200" cap="flat">
                <a:solidFill>
                  <a:srgbClr val="FFFFFF"/>
                </a:solidFill>
                <a:prstDash val="solid"/>
                <a:round/>
              </a:ln>
              <a:effectLst/>
            </p:spPr>
            <p:txBody>
              <a:bodyPr wrap="square" lIns="65023" tIns="65023" rIns="65023" bIns="65023" numCol="1" anchor="t">
                <a:noAutofit/>
              </a:bodyPr>
              <a:lstStyle/>
              <a:p>
                <a:pPr algn="l" defTabSz="975360">
                  <a:defRPr sz="1800" i="0">
                    <a:solidFill>
                      <a:srgbClr val="000000"/>
                    </a:solidFill>
                    <a:effectLst/>
                    <a:latin typeface="Arial"/>
                    <a:ea typeface="Arial"/>
                    <a:cs typeface="Arial"/>
                    <a:sym typeface="Arial"/>
                  </a:defRPr>
                </a:pPr>
                <a:endParaRPr/>
              </a:p>
            </p:txBody>
          </p:sp>
          <p:sp>
            <p:nvSpPr>
              <p:cNvPr id="216" name="Shape"/>
              <p:cNvSpPr/>
              <p:nvPr/>
            </p:nvSpPr>
            <p:spPr>
              <a:xfrm>
                <a:off x="-1" y="520057"/>
                <a:ext cx="2780445" cy="3339918"/>
              </a:xfrm>
              <a:custGeom>
                <a:avLst/>
                <a:gdLst/>
                <a:ahLst/>
                <a:cxnLst>
                  <a:cxn ang="0">
                    <a:pos x="wd2" y="hd2"/>
                  </a:cxn>
                  <a:cxn ang="5400000">
                    <a:pos x="wd2" y="hd2"/>
                  </a:cxn>
                  <a:cxn ang="10800000">
                    <a:pos x="wd2" y="hd2"/>
                  </a:cxn>
                  <a:cxn ang="16200000">
                    <a:pos x="wd2" y="hd2"/>
                  </a:cxn>
                </a:cxnLst>
                <a:rect l="0" t="0" r="r" b="b"/>
                <a:pathLst>
                  <a:path w="21600" h="21600" extrusionOk="0">
                    <a:moveTo>
                      <a:pt x="14595" y="0"/>
                    </a:moveTo>
                    <a:cubicBezTo>
                      <a:pt x="5564" y="4455"/>
                      <a:pt x="0" y="12689"/>
                      <a:pt x="0" y="21600"/>
                    </a:cubicBezTo>
                    <a:lnTo>
                      <a:pt x="14011" y="21600"/>
                    </a:lnTo>
                    <a:cubicBezTo>
                      <a:pt x="14011" y="16967"/>
                      <a:pt x="16904" y="12685"/>
                      <a:pt x="21600" y="10368"/>
                    </a:cubicBezTo>
                    <a:lnTo>
                      <a:pt x="14595" y="0"/>
                    </a:lnTo>
                    <a:close/>
                  </a:path>
                </a:pathLst>
              </a:custGeom>
              <a:solidFill>
                <a:srgbClr val="0070C0"/>
              </a:solidFill>
              <a:ln w="203200" cap="flat">
                <a:solidFill>
                  <a:srgbClr val="FFFFFF"/>
                </a:solidFill>
                <a:prstDash val="solid"/>
                <a:round/>
              </a:ln>
              <a:effectLst/>
            </p:spPr>
            <p:txBody>
              <a:bodyPr wrap="square" lIns="65023" tIns="65023" rIns="65023" bIns="65023" numCol="1" anchor="t">
                <a:noAutofit/>
              </a:bodyPr>
              <a:lstStyle/>
              <a:p>
                <a:pPr algn="l" defTabSz="975360">
                  <a:defRPr sz="1800" i="0">
                    <a:solidFill>
                      <a:srgbClr val="000000"/>
                    </a:solidFill>
                    <a:effectLst/>
                    <a:latin typeface="Arial"/>
                    <a:ea typeface="Arial"/>
                    <a:cs typeface="Arial"/>
                    <a:sym typeface="Arial"/>
                  </a:defRPr>
                </a:pPr>
                <a:endParaRPr/>
              </a:p>
            </p:txBody>
          </p:sp>
          <p:sp>
            <p:nvSpPr>
              <p:cNvPr id="217" name="Shape"/>
              <p:cNvSpPr/>
              <p:nvPr/>
            </p:nvSpPr>
            <p:spPr>
              <a:xfrm>
                <a:off x="1878979" y="0"/>
                <a:ext cx="3757961" cy="2121010"/>
              </a:xfrm>
              <a:custGeom>
                <a:avLst/>
                <a:gdLst/>
                <a:ahLst/>
                <a:cxnLst>
                  <a:cxn ang="0">
                    <a:pos x="wd2" y="hd2"/>
                  </a:cxn>
                  <a:cxn ang="5400000">
                    <a:pos x="wd2" y="hd2"/>
                  </a:cxn>
                  <a:cxn ang="10800000">
                    <a:pos x="wd2" y="hd2"/>
                  </a:cxn>
                  <a:cxn ang="16200000">
                    <a:pos x="wd2" y="hd2"/>
                  </a:cxn>
                </a:cxnLst>
                <a:rect l="0" t="0" r="r" b="b"/>
                <a:pathLst>
                  <a:path w="21600" h="19977" extrusionOk="0">
                    <a:moveTo>
                      <a:pt x="21600" y="4869"/>
                    </a:moveTo>
                    <a:cubicBezTo>
                      <a:pt x="14917" y="-1623"/>
                      <a:pt x="6683" y="-1623"/>
                      <a:pt x="0" y="4869"/>
                    </a:cubicBezTo>
                    <a:lnTo>
                      <a:pt x="5184" y="19977"/>
                    </a:lnTo>
                    <a:cubicBezTo>
                      <a:pt x="8659" y="16603"/>
                      <a:pt x="12941" y="16603"/>
                      <a:pt x="16416" y="19977"/>
                    </a:cubicBezTo>
                    <a:lnTo>
                      <a:pt x="21600" y="4869"/>
                    </a:lnTo>
                    <a:close/>
                  </a:path>
                </a:pathLst>
              </a:custGeom>
              <a:solidFill>
                <a:srgbClr val="1EA185"/>
              </a:solidFill>
              <a:ln w="203200" cap="flat">
                <a:solidFill>
                  <a:srgbClr val="FFFFFF"/>
                </a:solidFill>
                <a:prstDash val="solid"/>
                <a:round/>
              </a:ln>
              <a:effectLst/>
            </p:spPr>
            <p:txBody>
              <a:bodyPr wrap="square" lIns="65023" tIns="65023" rIns="65023" bIns="65023" numCol="1" anchor="t">
                <a:noAutofit/>
              </a:bodyPr>
              <a:lstStyle/>
              <a:p>
                <a:pPr algn="l" defTabSz="975360">
                  <a:defRPr sz="1800" i="0">
                    <a:solidFill>
                      <a:srgbClr val="000000"/>
                    </a:solidFill>
                    <a:effectLst/>
                    <a:latin typeface="Arial"/>
                    <a:ea typeface="Arial"/>
                    <a:cs typeface="Arial"/>
                    <a:sym typeface="Arial"/>
                  </a:defRPr>
                </a:pPr>
                <a:endParaRPr/>
              </a:p>
            </p:txBody>
          </p:sp>
        </p:grpSp>
        <p:sp>
          <p:nvSpPr>
            <p:cNvPr id="219" name="Research"/>
            <p:cNvSpPr txBox="1"/>
            <p:nvPr/>
          </p:nvSpPr>
          <p:spPr>
            <a:xfrm>
              <a:off x="2348763" y="290482"/>
              <a:ext cx="2950649" cy="113848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noAutofit/>
            </a:bodyPr>
            <a:lstStyle/>
            <a:p>
              <a:pPr defTabSz="975360">
                <a:defRPr sz="2100" b="1" i="0">
                  <a:solidFill>
                    <a:srgbClr val="F6F5F4"/>
                  </a:solidFill>
                  <a:effectLst/>
                  <a:latin typeface="Calibri"/>
                  <a:ea typeface="Calibri"/>
                  <a:cs typeface="Calibri"/>
                  <a:sym typeface="Calibri"/>
                </a:defRPr>
              </a:pPr>
              <a:endParaRPr/>
            </a:p>
            <a:p>
              <a:pPr defTabSz="975360">
                <a:defRPr sz="2100" b="1" i="0">
                  <a:solidFill>
                    <a:srgbClr val="000000"/>
                  </a:solidFill>
                  <a:effectLst/>
                  <a:latin typeface="Calibri"/>
                  <a:ea typeface="Calibri"/>
                  <a:cs typeface="Calibri"/>
                  <a:sym typeface="Calibri"/>
                </a:defRPr>
              </a:pPr>
              <a:r>
                <a:rPr>
                  <a:solidFill>
                    <a:srgbClr val="FFFFFF"/>
                  </a:solidFill>
                  <a:latin typeface="Arial"/>
                  <a:ea typeface="Arial"/>
                  <a:cs typeface="Arial"/>
                  <a:sym typeface="Arial"/>
                </a:rPr>
                <a:t>Research</a:t>
              </a:r>
            </a:p>
          </p:txBody>
        </p:sp>
        <p:sp>
          <p:nvSpPr>
            <p:cNvPr id="220" name="QE…"/>
            <p:cNvSpPr txBox="1"/>
            <p:nvPr/>
          </p:nvSpPr>
          <p:spPr>
            <a:xfrm>
              <a:off x="3022838" y="6034327"/>
              <a:ext cx="1490250" cy="84403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noAutofit/>
            </a:bodyPr>
            <a:lstStyle/>
            <a:p>
              <a:pPr defTabSz="975360">
                <a:defRPr sz="2100" b="1" i="0">
                  <a:solidFill>
                    <a:srgbClr val="000000"/>
                  </a:solidFill>
                  <a:effectLst/>
                  <a:latin typeface="Calibri"/>
                  <a:ea typeface="Calibri"/>
                  <a:cs typeface="Calibri"/>
                  <a:sym typeface="Calibri"/>
                </a:defRPr>
              </a:pPr>
              <a:r>
                <a:rPr>
                  <a:solidFill>
                    <a:srgbClr val="FFFFFF"/>
                  </a:solidFill>
                  <a:latin typeface="Arial"/>
                  <a:ea typeface="Arial"/>
                  <a:cs typeface="Arial"/>
                  <a:sym typeface="Arial"/>
                </a:rPr>
                <a:t>QE</a:t>
              </a:r>
            </a:p>
            <a:p>
              <a:pPr defTabSz="975360">
                <a:defRPr sz="2100" b="1" i="0">
                  <a:solidFill>
                    <a:srgbClr val="000000"/>
                  </a:solidFill>
                  <a:effectLst/>
                  <a:latin typeface="Calibri"/>
                  <a:ea typeface="Calibri"/>
                  <a:cs typeface="Calibri"/>
                  <a:sym typeface="Calibri"/>
                </a:defRPr>
              </a:pPr>
              <a:r>
                <a:rPr>
                  <a:solidFill>
                    <a:srgbClr val="FFFFFF"/>
                  </a:solidFill>
                  <a:latin typeface="Arial"/>
                  <a:ea typeface="Arial"/>
                  <a:cs typeface="Arial"/>
                  <a:sym typeface="Arial"/>
                </a:rPr>
                <a:t>In-Service</a:t>
              </a:r>
            </a:p>
          </p:txBody>
        </p:sp>
        <p:sp>
          <p:nvSpPr>
            <p:cNvPr id="221" name="Mock Boards"/>
            <p:cNvSpPr txBox="1"/>
            <p:nvPr/>
          </p:nvSpPr>
          <p:spPr>
            <a:xfrm>
              <a:off x="5703807" y="918850"/>
              <a:ext cx="1575701" cy="79333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noAutofit/>
            </a:bodyPr>
            <a:lstStyle>
              <a:lvl1pPr defTabSz="975360">
                <a:defRPr sz="2100" b="1" i="0">
                  <a:solidFill>
                    <a:srgbClr val="FFFFFF"/>
                  </a:solidFill>
                  <a:latin typeface="Arial"/>
                  <a:ea typeface="Arial"/>
                  <a:cs typeface="Arial"/>
                  <a:sym typeface="Arial"/>
                </a:defRPr>
              </a:lvl1pPr>
            </a:lstStyle>
            <a:p>
              <a:pPr>
                <a:defRPr>
                  <a:solidFill>
                    <a:srgbClr val="000000"/>
                  </a:solidFill>
                  <a:effectLst/>
                  <a:latin typeface="Calibri"/>
                  <a:ea typeface="Calibri"/>
                  <a:cs typeface="Calibri"/>
                  <a:sym typeface="Calibri"/>
                </a:defRPr>
              </a:pPr>
              <a:r>
                <a:rPr>
                  <a:solidFill>
                    <a:srgbClr val="FFFFFF"/>
                  </a:solidFill>
                  <a:latin typeface="Arial"/>
                  <a:ea typeface="Arial"/>
                  <a:cs typeface="Arial"/>
                  <a:sym typeface="Arial"/>
                </a:rPr>
                <a:t>Mock Boards</a:t>
              </a:r>
            </a:p>
          </p:txBody>
        </p:sp>
        <p:sp>
          <p:nvSpPr>
            <p:cNvPr id="222" name="6 Month evals"/>
            <p:cNvSpPr txBox="1"/>
            <p:nvPr/>
          </p:nvSpPr>
          <p:spPr>
            <a:xfrm>
              <a:off x="6345157" y="2647048"/>
              <a:ext cx="1498283" cy="8444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noAutofit/>
            </a:bodyPr>
            <a:lstStyle>
              <a:lvl1pPr defTabSz="975360">
                <a:defRPr sz="2100" b="1" i="0">
                  <a:solidFill>
                    <a:srgbClr val="FFFFFF"/>
                  </a:solidFill>
                  <a:latin typeface="Arial"/>
                  <a:ea typeface="Arial"/>
                  <a:cs typeface="Arial"/>
                  <a:sym typeface="Arial"/>
                </a:defRPr>
              </a:lvl1pPr>
            </a:lstStyle>
            <a:p>
              <a:pPr>
                <a:defRPr>
                  <a:solidFill>
                    <a:srgbClr val="000000"/>
                  </a:solidFill>
                  <a:effectLst/>
                  <a:latin typeface="Calibri"/>
                  <a:ea typeface="Calibri"/>
                  <a:cs typeface="Calibri"/>
                  <a:sym typeface="Calibri"/>
                </a:defRPr>
              </a:pPr>
              <a:r>
                <a:rPr>
                  <a:solidFill>
                    <a:srgbClr val="FFFFFF"/>
                  </a:solidFill>
                  <a:latin typeface="Arial"/>
                  <a:ea typeface="Arial"/>
                  <a:cs typeface="Arial"/>
                  <a:sym typeface="Arial"/>
                </a:rPr>
                <a:t>6 Month evals</a:t>
              </a:r>
            </a:p>
          </p:txBody>
        </p:sp>
        <p:sp>
          <p:nvSpPr>
            <p:cNvPr id="223" name="RCL…"/>
            <p:cNvSpPr txBox="1"/>
            <p:nvPr/>
          </p:nvSpPr>
          <p:spPr>
            <a:xfrm>
              <a:off x="5746532" y="4180994"/>
              <a:ext cx="1490250" cy="11111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noAutofit/>
            </a:bodyPr>
            <a:lstStyle/>
            <a:p>
              <a:pPr defTabSz="975360">
                <a:defRPr sz="2100" b="1" i="0">
                  <a:solidFill>
                    <a:srgbClr val="000000"/>
                  </a:solidFill>
                  <a:effectLst/>
                  <a:latin typeface="Calibri"/>
                  <a:ea typeface="Calibri"/>
                  <a:cs typeface="Calibri"/>
                  <a:sym typeface="Calibri"/>
                </a:defRPr>
              </a:pPr>
              <a:r>
                <a:rPr>
                  <a:solidFill>
                    <a:srgbClr val="FFFFFF"/>
                  </a:solidFill>
                  <a:latin typeface="Arial"/>
                  <a:ea typeface="Arial"/>
                  <a:cs typeface="Arial"/>
                  <a:sym typeface="Arial"/>
                </a:rPr>
                <a:t>RCL</a:t>
              </a:r>
            </a:p>
            <a:p>
              <a:pPr defTabSz="975360">
                <a:defRPr sz="2100" b="1" i="0">
                  <a:solidFill>
                    <a:srgbClr val="000000"/>
                  </a:solidFill>
                  <a:effectLst/>
                  <a:latin typeface="Calibri"/>
                  <a:ea typeface="Calibri"/>
                  <a:cs typeface="Calibri"/>
                  <a:sym typeface="Calibri"/>
                </a:defRPr>
              </a:pPr>
              <a:r>
                <a:rPr>
                  <a:solidFill>
                    <a:srgbClr val="FFFFFF"/>
                  </a:solidFill>
                  <a:latin typeface="Arial"/>
                  <a:ea typeface="Arial"/>
                  <a:cs typeface="Arial"/>
                  <a:sym typeface="Arial"/>
                </a:rPr>
                <a:t>Rotations</a:t>
              </a:r>
            </a:p>
            <a:p>
              <a:pPr defTabSz="975360">
                <a:defRPr sz="2100" b="1" i="0">
                  <a:solidFill>
                    <a:srgbClr val="000000"/>
                  </a:solidFill>
                  <a:effectLst/>
                  <a:latin typeface="Calibri"/>
                  <a:ea typeface="Calibri"/>
                  <a:cs typeface="Calibri"/>
                  <a:sym typeface="Calibri"/>
                </a:defRPr>
              </a:pPr>
              <a:r>
                <a:rPr>
                  <a:solidFill>
                    <a:srgbClr val="FFFFFF"/>
                  </a:solidFill>
                  <a:latin typeface="Arial"/>
                  <a:ea typeface="Arial"/>
                  <a:cs typeface="Arial"/>
                  <a:sym typeface="Arial"/>
                </a:rPr>
                <a:t>On-Call</a:t>
              </a:r>
            </a:p>
          </p:txBody>
        </p:sp>
        <p:sp>
          <p:nvSpPr>
            <p:cNvPr id="224" name="Attendance"/>
            <p:cNvSpPr txBox="1"/>
            <p:nvPr/>
          </p:nvSpPr>
          <p:spPr>
            <a:xfrm>
              <a:off x="102203" y="4303901"/>
              <a:ext cx="1827307" cy="5834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noAutofit/>
            </a:bodyPr>
            <a:lstStyle>
              <a:lvl1pPr defTabSz="975360">
                <a:defRPr sz="2100" b="1" i="0">
                  <a:solidFill>
                    <a:srgbClr val="FFFFFF"/>
                  </a:solidFill>
                  <a:latin typeface="Arial"/>
                  <a:ea typeface="Arial"/>
                  <a:cs typeface="Arial"/>
                  <a:sym typeface="Arial"/>
                </a:defRPr>
              </a:lvl1pPr>
            </a:lstStyle>
            <a:p>
              <a:pPr>
                <a:defRPr>
                  <a:solidFill>
                    <a:srgbClr val="000000"/>
                  </a:solidFill>
                  <a:effectLst/>
                  <a:latin typeface="Calibri"/>
                  <a:ea typeface="Calibri"/>
                  <a:cs typeface="Calibri"/>
                  <a:sym typeface="Calibri"/>
                </a:defRPr>
              </a:pPr>
              <a:r>
                <a:rPr>
                  <a:solidFill>
                    <a:srgbClr val="FFFFFF"/>
                  </a:solidFill>
                  <a:latin typeface="Arial"/>
                  <a:ea typeface="Arial"/>
                  <a:cs typeface="Arial"/>
                  <a:sym typeface="Arial"/>
                </a:rPr>
                <a:t>Attendance</a:t>
              </a:r>
            </a:p>
          </p:txBody>
        </p:sp>
        <p:grpSp>
          <p:nvGrpSpPr>
            <p:cNvPr id="229" name="Group"/>
            <p:cNvGrpSpPr/>
            <p:nvPr/>
          </p:nvGrpSpPr>
          <p:grpSpPr>
            <a:xfrm>
              <a:off x="2214632" y="2949089"/>
              <a:ext cx="4059467" cy="2093712"/>
              <a:chOff x="0" y="0"/>
              <a:chExt cx="4059465" cy="2093710"/>
            </a:xfrm>
          </p:grpSpPr>
          <p:sp>
            <p:nvSpPr>
              <p:cNvPr id="225" name="The"/>
              <p:cNvSpPr txBox="1"/>
              <p:nvPr/>
            </p:nvSpPr>
            <p:spPr>
              <a:xfrm>
                <a:off x="0" y="0"/>
                <a:ext cx="1658031" cy="64523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noAutofit/>
              </a:bodyPr>
              <a:lstStyle>
                <a:lvl1pPr algn="l" defTabSz="975360">
                  <a:defRPr sz="2800" i="0">
                    <a:solidFill>
                      <a:srgbClr val="F6F5F4"/>
                    </a:solidFill>
                    <a:latin typeface="Arial"/>
                    <a:ea typeface="Arial"/>
                    <a:cs typeface="Arial"/>
                    <a:sym typeface="Arial"/>
                  </a:defRPr>
                </a:lvl1pPr>
              </a:lstStyle>
              <a:p>
                <a:pPr>
                  <a:defRPr sz="2400">
                    <a:effectLst/>
                    <a:latin typeface="Calibri"/>
                    <a:ea typeface="Calibri"/>
                    <a:cs typeface="Calibri"/>
                    <a:sym typeface="Calibri"/>
                  </a:defRPr>
                </a:pPr>
                <a:r>
                  <a:rPr sz="2800">
                    <a:latin typeface="Arial"/>
                    <a:ea typeface="Arial"/>
                    <a:cs typeface="Arial"/>
                    <a:sym typeface="Arial"/>
                  </a:rPr>
                  <a:t>The</a:t>
                </a:r>
              </a:p>
            </p:txBody>
          </p:sp>
          <p:sp>
            <p:nvSpPr>
              <p:cNvPr id="226" name="ASSESSMENT"/>
              <p:cNvSpPr txBox="1"/>
              <p:nvPr/>
            </p:nvSpPr>
            <p:spPr>
              <a:xfrm>
                <a:off x="0" y="343288"/>
                <a:ext cx="3193605" cy="175042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noAutofit/>
              </a:bodyPr>
              <a:lstStyle>
                <a:lvl1pPr algn="l" defTabSz="975360">
                  <a:defRPr sz="3400" b="1" i="0">
                    <a:solidFill>
                      <a:srgbClr val="F6F5F4"/>
                    </a:solidFill>
                    <a:latin typeface="Arial"/>
                    <a:ea typeface="Arial"/>
                    <a:cs typeface="Arial"/>
                    <a:sym typeface="Arial"/>
                  </a:defRPr>
                </a:lvl1pPr>
              </a:lstStyle>
              <a:p>
                <a:pPr>
                  <a:defRPr b="0">
                    <a:effectLst/>
                    <a:latin typeface="Calibri"/>
                    <a:ea typeface="Calibri"/>
                    <a:cs typeface="Calibri"/>
                    <a:sym typeface="Calibri"/>
                  </a:defRPr>
                </a:pPr>
                <a:r>
                  <a:rPr b="1">
                    <a:latin typeface="Arial"/>
                    <a:ea typeface="Arial"/>
                    <a:cs typeface="Arial"/>
                    <a:sym typeface="Arial"/>
                  </a:rPr>
                  <a:t>ASSESSMENT</a:t>
                </a:r>
              </a:p>
            </p:txBody>
          </p:sp>
          <p:sp>
            <p:nvSpPr>
              <p:cNvPr id="227" name="of"/>
              <p:cNvSpPr txBox="1"/>
              <p:nvPr/>
            </p:nvSpPr>
            <p:spPr>
              <a:xfrm>
                <a:off x="192848" y="895883"/>
                <a:ext cx="1658032" cy="64523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noAutofit/>
              </a:bodyPr>
              <a:lstStyle>
                <a:lvl1pPr algn="l" defTabSz="975360">
                  <a:defRPr sz="2800" i="0">
                    <a:solidFill>
                      <a:srgbClr val="F6F5F4"/>
                    </a:solidFill>
                    <a:latin typeface="Arial"/>
                    <a:ea typeface="Arial"/>
                    <a:cs typeface="Arial"/>
                    <a:sym typeface="Arial"/>
                  </a:defRPr>
                </a:lvl1pPr>
              </a:lstStyle>
              <a:p>
                <a:pPr>
                  <a:defRPr sz="2400">
                    <a:effectLst/>
                    <a:latin typeface="Calibri"/>
                    <a:ea typeface="Calibri"/>
                    <a:cs typeface="Calibri"/>
                    <a:sym typeface="Calibri"/>
                  </a:defRPr>
                </a:pPr>
                <a:r>
                  <a:rPr sz="2800">
                    <a:latin typeface="Arial"/>
                    <a:ea typeface="Arial"/>
                    <a:cs typeface="Arial"/>
                    <a:sym typeface="Arial"/>
                  </a:rPr>
                  <a:t>of</a:t>
                </a:r>
              </a:p>
            </p:txBody>
          </p:sp>
          <p:sp>
            <p:nvSpPr>
              <p:cNvPr id="228" name="OUTCOMES"/>
              <p:cNvSpPr txBox="1"/>
              <p:nvPr/>
            </p:nvSpPr>
            <p:spPr>
              <a:xfrm>
                <a:off x="865861" y="898591"/>
                <a:ext cx="3193605" cy="9423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noAutofit/>
              </a:bodyPr>
              <a:lstStyle>
                <a:lvl1pPr algn="l" defTabSz="975360">
                  <a:defRPr sz="3100" b="1" i="0">
                    <a:solidFill>
                      <a:srgbClr val="F6F5F4"/>
                    </a:solidFill>
                    <a:latin typeface="Arial"/>
                    <a:ea typeface="Arial"/>
                    <a:cs typeface="Arial"/>
                    <a:sym typeface="Arial"/>
                  </a:defRPr>
                </a:lvl1pPr>
              </a:lstStyle>
              <a:p>
                <a:pPr>
                  <a:defRPr sz="4400">
                    <a:effectLst/>
                  </a:defRPr>
                </a:pPr>
                <a:r>
                  <a:rPr sz="3100"/>
                  <a:t>OUTCOMES</a:t>
                </a:r>
              </a:p>
            </p:txBody>
          </p:sp>
        </p:grpSp>
        <p:grpSp>
          <p:nvGrpSpPr>
            <p:cNvPr id="250" name="Group"/>
            <p:cNvGrpSpPr/>
            <p:nvPr/>
          </p:nvGrpSpPr>
          <p:grpSpPr>
            <a:xfrm>
              <a:off x="3308322" y="6765470"/>
              <a:ext cx="1031531" cy="762321"/>
              <a:chOff x="0" y="0"/>
              <a:chExt cx="1031529" cy="762319"/>
            </a:xfrm>
          </p:grpSpPr>
          <p:grpSp>
            <p:nvGrpSpPr>
              <p:cNvPr id="232" name="Group"/>
              <p:cNvGrpSpPr/>
              <p:nvPr/>
            </p:nvGrpSpPr>
            <p:grpSpPr>
              <a:xfrm>
                <a:off x="-1" y="0"/>
                <a:ext cx="489399" cy="331534"/>
                <a:chOff x="0" y="0"/>
                <a:chExt cx="489397" cy="331533"/>
              </a:xfrm>
            </p:grpSpPr>
            <p:sp>
              <p:nvSpPr>
                <p:cNvPr id="230" name="Shape"/>
                <p:cNvSpPr/>
                <p:nvPr/>
              </p:nvSpPr>
              <p:spPr>
                <a:xfrm>
                  <a:off x="-1" y="282100"/>
                  <a:ext cx="489399" cy="49434"/>
                </a:xfrm>
                <a:custGeom>
                  <a:avLst/>
                  <a:gdLst/>
                  <a:ahLst/>
                  <a:cxnLst>
                    <a:cxn ang="0">
                      <a:pos x="wd2" y="hd2"/>
                    </a:cxn>
                    <a:cxn ang="5400000">
                      <a:pos x="wd2" y="hd2"/>
                    </a:cxn>
                    <a:cxn ang="10800000">
                      <a:pos x="wd2" y="hd2"/>
                    </a:cxn>
                    <a:cxn ang="16200000">
                      <a:pos x="wd2" y="hd2"/>
                    </a:cxn>
                  </a:cxnLst>
                  <a:rect l="0" t="0" r="r" b="b"/>
                  <a:pathLst>
                    <a:path w="21600" h="21600" extrusionOk="0">
                      <a:moveTo>
                        <a:pt x="21545" y="568"/>
                      </a:moveTo>
                      <a:cubicBezTo>
                        <a:pt x="21545" y="0"/>
                        <a:pt x="21489" y="0"/>
                        <a:pt x="21489" y="0"/>
                      </a:cubicBezTo>
                      <a:cubicBezTo>
                        <a:pt x="111" y="0"/>
                        <a:pt x="111" y="0"/>
                        <a:pt x="111" y="0"/>
                      </a:cubicBezTo>
                      <a:cubicBezTo>
                        <a:pt x="55" y="0"/>
                        <a:pt x="55" y="0"/>
                        <a:pt x="0" y="568"/>
                      </a:cubicBezTo>
                      <a:cubicBezTo>
                        <a:pt x="0" y="568"/>
                        <a:pt x="0" y="1137"/>
                        <a:pt x="0" y="1137"/>
                      </a:cubicBezTo>
                      <a:cubicBezTo>
                        <a:pt x="0" y="1137"/>
                        <a:pt x="332" y="21600"/>
                        <a:pt x="2825" y="21600"/>
                      </a:cubicBezTo>
                      <a:cubicBezTo>
                        <a:pt x="18775" y="21600"/>
                        <a:pt x="18775" y="21600"/>
                        <a:pt x="18775" y="21600"/>
                      </a:cubicBezTo>
                      <a:cubicBezTo>
                        <a:pt x="21268" y="21600"/>
                        <a:pt x="21545" y="1137"/>
                        <a:pt x="21600" y="1137"/>
                      </a:cubicBezTo>
                      <a:cubicBezTo>
                        <a:pt x="21600" y="1137"/>
                        <a:pt x="21545" y="568"/>
                        <a:pt x="21545" y="568"/>
                      </a:cubicBezTo>
                      <a:close/>
                      <a:moveTo>
                        <a:pt x="12406" y="14779"/>
                      </a:moveTo>
                      <a:cubicBezTo>
                        <a:pt x="9194" y="14779"/>
                        <a:pt x="9194" y="14779"/>
                        <a:pt x="9194" y="14779"/>
                      </a:cubicBezTo>
                      <a:cubicBezTo>
                        <a:pt x="9194" y="6821"/>
                        <a:pt x="9194" y="6821"/>
                        <a:pt x="9194" y="6821"/>
                      </a:cubicBezTo>
                      <a:cubicBezTo>
                        <a:pt x="12406" y="6821"/>
                        <a:pt x="12406" y="6821"/>
                        <a:pt x="12406" y="6821"/>
                      </a:cubicBezTo>
                      <a:lnTo>
                        <a:pt x="12406" y="14779"/>
                      </a:lnTo>
                      <a:close/>
                    </a:path>
                  </a:pathLst>
                </a:custGeom>
                <a:solidFill>
                  <a:srgbClr val="FFFFFF"/>
                </a:solidFill>
                <a:ln w="12700" cap="flat">
                  <a:noFill/>
                  <a:miter lim="400000"/>
                </a:ln>
                <a:effectLst/>
              </p:spPr>
              <p:txBody>
                <a:bodyPr wrap="square" lIns="65023" tIns="65023" rIns="65023" bIns="65023" numCol="1" anchor="t">
                  <a:noAutofit/>
                </a:bodyPr>
                <a:lstStyle/>
                <a:p>
                  <a:pPr algn="l" defTabSz="975360">
                    <a:defRPr sz="1800" i="0">
                      <a:solidFill>
                        <a:srgbClr val="000000"/>
                      </a:solidFill>
                      <a:effectLst/>
                      <a:latin typeface="Arial"/>
                      <a:ea typeface="Arial"/>
                      <a:cs typeface="Arial"/>
                      <a:sym typeface="Arial"/>
                    </a:defRPr>
                  </a:pPr>
                  <a:endParaRPr/>
                </a:p>
              </p:txBody>
            </p:sp>
            <p:sp>
              <p:nvSpPr>
                <p:cNvPr id="231" name="Shape"/>
                <p:cNvSpPr/>
                <p:nvPr/>
              </p:nvSpPr>
              <p:spPr>
                <a:xfrm>
                  <a:off x="42650" y="0"/>
                  <a:ext cx="404097" cy="264261"/>
                </a:xfrm>
                <a:custGeom>
                  <a:avLst/>
                  <a:gdLst/>
                  <a:ahLst/>
                  <a:cxnLst>
                    <a:cxn ang="0">
                      <a:pos x="wd2" y="hd2"/>
                    </a:cxn>
                    <a:cxn ang="5400000">
                      <a:pos x="wd2" y="hd2"/>
                    </a:cxn>
                    <a:cxn ang="10800000">
                      <a:pos x="wd2" y="hd2"/>
                    </a:cxn>
                    <a:cxn ang="16200000">
                      <a:pos x="wd2" y="hd2"/>
                    </a:cxn>
                  </a:cxnLst>
                  <a:rect l="0" t="0" r="r" b="b"/>
                  <a:pathLst>
                    <a:path w="21600" h="21600" extrusionOk="0">
                      <a:moveTo>
                        <a:pt x="537" y="21600"/>
                      </a:moveTo>
                      <a:cubicBezTo>
                        <a:pt x="21063" y="21600"/>
                        <a:pt x="21063" y="21600"/>
                        <a:pt x="21063" y="21600"/>
                      </a:cubicBezTo>
                      <a:cubicBezTo>
                        <a:pt x="21332" y="21600"/>
                        <a:pt x="21600" y="21176"/>
                        <a:pt x="21600" y="20753"/>
                      </a:cubicBezTo>
                      <a:cubicBezTo>
                        <a:pt x="21600" y="847"/>
                        <a:pt x="21600" y="847"/>
                        <a:pt x="21600" y="847"/>
                      </a:cubicBezTo>
                      <a:cubicBezTo>
                        <a:pt x="21600" y="424"/>
                        <a:pt x="21332" y="0"/>
                        <a:pt x="21063" y="0"/>
                      </a:cubicBezTo>
                      <a:cubicBezTo>
                        <a:pt x="537" y="0"/>
                        <a:pt x="537" y="0"/>
                        <a:pt x="537" y="0"/>
                      </a:cubicBezTo>
                      <a:cubicBezTo>
                        <a:pt x="268" y="0"/>
                        <a:pt x="0" y="424"/>
                        <a:pt x="0" y="847"/>
                      </a:cubicBezTo>
                      <a:cubicBezTo>
                        <a:pt x="0" y="20753"/>
                        <a:pt x="0" y="20753"/>
                        <a:pt x="0" y="20753"/>
                      </a:cubicBezTo>
                      <a:cubicBezTo>
                        <a:pt x="0" y="21176"/>
                        <a:pt x="268" y="21600"/>
                        <a:pt x="537" y="21600"/>
                      </a:cubicBezTo>
                      <a:close/>
                      <a:moveTo>
                        <a:pt x="1878" y="2965"/>
                      </a:moveTo>
                      <a:cubicBezTo>
                        <a:pt x="19722" y="2965"/>
                        <a:pt x="19722" y="2965"/>
                        <a:pt x="19722" y="2965"/>
                      </a:cubicBezTo>
                      <a:cubicBezTo>
                        <a:pt x="19722" y="18635"/>
                        <a:pt x="19722" y="18635"/>
                        <a:pt x="19722" y="18635"/>
                      </a:cubicBezTo>
                      <a:cubicBezTo>
                        <a:pt x="1878" y="18635"/>
                        <a:pt x="1878" y="18635"/>
                        <a:pt x="1878" y="18635"/>
                      </a:cubicBezTo>
                      <a:lnTo>
                        <a:pt x="1878" y="2965"/>
                      </a:lnTo>
                      <a:close/>
                    </a:path>
                  </a:pathLst>
                </a:custGeom>
                <a:solidFill>
                  <a:srgbClr val="FFFFFF"/>
                </a:solidFill>
                <a:ln w="12700" cap="flat">
                  <a:noFill/>
                  <a:miter lim="400000"/>
                </a:ln>
                <a:effectLst/>
              </p:spPr>
              <p:txBody>
                <a:bodyPr wrap="square" lIns="65023" tIns="65023" rIns="65023" bIns="65023" numCol="1" anchor="t">
                  <a:noAutofit/>
                </a:bodyPr>
                <a:lstStyle/>
                <a:p>
                  <a:pPr algn="l" defTabSz="975360">
                    <a:defRPr sz="1800" i="0">
                      <a:solidFill>
                        <a:srgbClr val="000000"/>
                      </a:solidFill>
                      <a:effectLst/>
                      <a:latin typeface="Arial"/>
                      <a:ea typeface="Arial"/>
                      <a:cs typeface="Arial"/>
                      <a:sym typeface="Arial"/>
                    </a:defRPr>
                  </a:pPr>
                  <a:endParaRPr/>
                </a:p>
              </p:txBody>
            </p:sp>
          </p:grpSp>
          <p:grpSp>
            <p:nvGrpSpPr>
              <p:cNvPr id="235" name="Group"/>
              <p:cNvGrpSpPr/>
              <p:nvPr/>
            </p:nvGrpSpPr>
            <p:grpSpPr>
              <a:xfrm>
                <a:off x="542132" y="430785"/>
                <a:ext cx="489398" cy="331535"/>
                <a:chOff x="0" y="0"/>
                <a:chExt cx="489397" cy="331533"/>
              </a:xfrm>
            </p:grpSpPr>
            <p:sp>
              <p:nvSpPr>
                <p:cNvPr id="233" name="Shape"/>
                <p:cNvSpPr/>
                <p:nvPr/>
              </p:nvSpPr>
              <p:spPr>
                <a:xfrm>
                  <a:off x="-1" y="282100"/>
                  <a:ext cx="489399" cy="49434"/>
                </a:xfrm>
                <a:custGeom>
                  <a:avLst/>
                  <a:gdLst/>
                  <a:ahLst/>
                  <a:cxnLst>
                    <a:cxn ang="0">
                      <a:pos x="wd2" y="hd2"/>
                    </a:cxn>
                    <a:cxn ang="5400000">
                      <a:pos x="wd2" y="hd2"/>
                    </a:cxn>
                    <a:cxn ang="10800000">
                      <a:pos x="wd2" y="hd2"/>
                    </a:cxn>
                    <a:cxn ang="16200000">
                      <a:pos x="wd2" y="hd2"/>
                    </a:cxn>
                  </a:cxnLst>
                  <a:rect l="0" t="0" r="r" b="b"/>
                  <a:pathLst>
                    <a:path w="21600" h="21600" extrusionOk="0">
                      <a:moveTo>
                        <a:pt x="21545" y="568"/>
                      </a:moveTo>
                      <a:cubicBezTo>
                        <a:pt x="21545" y="0"/>
                        <a:pt x="21489" y="0"/>
                        <a:pt x="21489" y="0"/>
                      </a:cubicBezTo>
                      <a:cubicBezTo>
                        <a:pt x="111" y="0"/>
                        <a:pt x="111" y="0"/>
                        <a:pt x="111" y="0"/>
                      </a:cubicBezTo>
                      <a:cubicBezTo>
                        <a:pt x="55" y="0"/>
                        <a:pt x="55" y="0"/>
                        <a:pt x="0" y="568"/>
                      </a:cubicBezTo>
                      <a:cubicBezTo>
                        <a:pt x="0" y="568"/>
                        <a:pt x="0" y="1137"/>
                        <a:pt x="0" y="1137"/>
                      </a:cubicBezTo>
                      <a:cubicBezTo>
                        <a:pt x="0" y="1137"/>
                        <a:pt x="332" y="21600"/>
                        <a:pt x="2825" y="21600"/>
                      </a:cubicBezTo>
                      <a:cubicBezTo>
                        <a:pt x="18775" y="21600"/>
                        <a:pt x="18775" y="21600"/>
                        <a:pt x="18775" y="21600"/>
                      </a:cubicBezTo>
                      <a:cubicBezTo>
                        <a:pt x="21268" y="21600"/>
                        <a:pt x="21545" y="1137"/>
                        <a:pt x="21600" y="1137"/>
                      </a:cubicBezTo>
                      <a:cubicBezTo>
                        <a:pt x="21600" y="1137"/>
                        <a:pt x="21545" y="568"/>
                        <a:pt x="21545" y="568"/>
                      </a:cubicBezTo>
                      <a:close/>
                      <a:moveTo>
                        <a:pt x="12406" y="14779"/>
                      </a:moveTo>
                      <a:cubicBezTo>
                        <a:pt x="9194" y="14779"/>
                        <a:pt x="9194" y="14779"/>
                        <a:pt x="9194" y="14779"/>
                      </a:cubicBezTo>
                      <a:cubicBezTo>
                        <a:pt x="9194" y="6821"/>
                        <a:pt x="9194" y="6821"/>
                        <a:pt x="9194" y="6821"/>
                      </a:cubicBezTo>
                      <a:cubicBezTo>
                        <a:pt x="12406" y="6821"/>
                        <a:pt x="12406" y="6821"/>
                        <a:pt x="12406" y="6821"/>
                      </a:cubicBezTo>
                      <a:lnTo>
                        <a:pt x="12406" y="14779"/>
                      </a:lnTo>
                      <a:close/>
                    </a:path>
                  </a:pathLst>
                </a:custGeom>
                <a:solidFill>
                  <a:srgbClr val="FFFFFF"/>
                </a:solidFill>
                <a:ln w="12700" cap="flat">
                  <a:noFill/>
                  <a:miter lim="400000"/>
                </a:ln>
                <a:effectLst/>
              </p:spPr>
              <p:txBody>
                <a:bodyPr wrap="square" lIns="65023" tIns="65023" rIns="65023" bIns="65023" numCol="1" anchor="t">
                  <a:noAutofit/>
                </a:bodyPr>
                <a:lstStyle/>
                <a:p>
                  <a:pPr algn="l" defTabSz="975360">
                    <a:defRPr sz="1800" i="0">
                      <a:solidFill>
                        <a:srgbClr val="000000"/>
                      </a:solidFill>
                      <a:effectLst/>
                      <a:latin typeface="Arial"/>
                      <a:ea typeface="Arial"/>
                      <a:cs typeface="Arial"/>
                      <a:sym typeface="Arial"/>
                    </a:defRPr>
                  </a:pPr>
                  <a:endParaRPr/>
                </a:p>
              </p:txBody>
            </p:sp>
            <p:sp>
              <p:nvSpPr>
                <p:cNvPr id="234" name="Shape"/>
                <p:cNvSpPr/>
                <p:nvPr/>
              </p:nvSpPr>
              <p:spPr>
                <a:xfrm>
                  <a:off x="42650" y="0"/>
                  <a:ext cx="404097" cy="264261"/>
                </a:xfrm>
                <a:custGeom>
                  <a:avLst/>
                  <a:gdLst/>
                  <a:ahLst/>
                  <a:cxnLst>
                    <a:cxn ang="0">
                      <a:pos x="wd2" y="hd2"/>
                    </a:cxn>
                    <a:cxn ang="5400000">
                      <a:pos x="wd2" y="hd2"/>
                    </a:cxn>
                    <a:cxn ang="10800000">
                      <a:pos x="wd2" y="hd2"/>
                    </a:cxn>
                    <a:cxn ang="16200000">
                      <a:pos x="wd2" y="hd2"/>
                    </a:cxn>
                  </a:cxnLst>
                  <a:rect l="0" t="0" r="r" b="b"/>
                  <a:pathLst>
                    <a:path w="21600" h="21600" extrusionOk="0">
                      <a:moveTo>
                        <a:pt x="537" y="21600"/>
                      </a:moveTo>
                      <a:cubicBezTo>
                        <a:pt x="21063" y="21600"/>
                        <a:pt x="21063" y="21600"/>
                        <a:pt x="21063" y="21600"/>
                      </a:cubicBezTo>
                      <a:cubicBezTo>
                        <a:pt x="21332" y="21600"/>
                        <a:pt x="21600" y="21176"/>
                        <a:pt x="21600" y="20753"/>
                      </a:cubicBezTo>
                      <a:cubicBezTo>
                        <a:pt x="21600" y="847"/>
                        <a:pt x="21600" y="847"/>
                        <a:pt x="21600" y="847"/>
                      </a:cubicBezTo>
                      <a:cubicBezTo>
                        <a:pt x="21600" y="424"/>
                        <a:pt x="21332" y="0"/>
                        <a:pt x="21063" y="0"/>
                      </a:cubicBezTo>
                      <a:cubicBezTo>
                        <a:pt x="537" y="0"/>
                        <a:pt x="537" y="0"/>
                        <a:pt x="537" y="0"/>
                      </a:cubicBezTo>
                      <a:cubicBezTo>
                        <a:pt x="268" y="0"/>
                        <a:pt x="0" y="424"/>
                        <a:pt x="0" y="847"/>
                      </a:cubicBezTo>
                      <a:cubicBezTo>
                        <a:pt x="0" y="20753"/>
                        <a:pt x="0" y="20753"/>
                        <a:pt x="0" y="20753"/>
                      </a:cubicBezTo>
                      <a:cubicBezTo>
                        <a:pt x="0" y="21176"/>
                        <a:pt x="268" y="21600"/>
                        <a:pt x="537" y="21600"/>
                      </a:cubicBezTo>
                      <a:close/>
                      <a:moveTo>
                        <a:pt x="1878" y="2965"/>
                      </a:moveTo>
                      <a:cubicBezTo>
                        <a:pt x="19722" y="2965"/>
                        <a:pt x="19722" y="2965"/>
                        <a:pt x="19722" y="2965"/>
                      </a:cubicBezTo>
                      <a:cubicBezTo>
                        <a:pt x="19722" y="18635"/>
                        <a:pt x="19722" y="18635"/>
                        <a:pt x="19722" y="18635"/>
                      </a:cubicBezTo>
                      <a:cubicBezTo>
                        <a:pt x="1878" y="18635"/>
                        <a:pt x="1878" y="18635"/>
                        <a:pt x="1878" y="18635"/>
                      </a:cubicBezTo>
                      <a:lnTo>
                        <a:pt x="1878" y="2965"/>
                      </a:lnTo>
                      <a:close/>
                    </a:path>
                  </a:pathLst>
                </a:custGeom>
                <a:solidFill>
                  <a:srgbClr val="FFFFFF"/>
                </a:solidFill>
                <a:ln w="12700" cap="flat">
                  <a:noFill/>
                  <a:miter lim="400000"/>
                </a:ln>
                <a:effectLst/>
              </p:spPr>
              <p:txBody>
                <a:bodyPr wrap="square" lIns="65023" tIns="65023" rIns="65023" bIns="65023" numCol="1" anchor="t">
                  <a:noAutofit/>
                </a:bodyPr>
                <a:lstStyle/>
                <a:p>
                  <a:pPr algn="l" defTabSz="975360">
                    <a:defRPr sz="1800" i="0">
                      <a:solidFill>
                        <a:srgbClr val="000000"/>
                      </a:solidFill>
                      <a:effectLst/>
                      <a:latin typeface="Arial"/>
                      <a:ea typeface="Arial"/>
                      <a:cs typeface="Arial"/>
                      <a:sym typeface="Arial"/>
                    </a:defRPr>
                  </a:pPr>
                  <a:endParaRPr/>
                </a:p>
              </p:txBody>
            </p:sp>
          </p:grpSp>
          <p:sp>
            <p:nvSpPr>
              <p:cNvPr id="236" name="Circle"/>
              <p:cNvSpPr/>
              <p:nvPr/>
            </p:nvSpPr>
            <p:spPr>
              <a:xfrm>
                <a:off x="478307" y="22384"/>
                <a:ext cx="59142" cy="60817"/>
              </a:xfrm>
              <a:prstGeom prst="ellipse">
                <a:avLst/>
              </a:prstGeom>
              <a:solidFill>
                <a:srgbClr val="FFFFFF"/>
              </a:solidFill>
              <a:ln w="12700" cap="flat">
                <a:noFill/>
                <a:miter lim="400000"/>
              </a:ln>
              <a:effectLst/>
            </p:spPr>
            <p:txBody>
              <a:bodyPr wrap="square" lIns="65023" tIns="65023" rIns="65023" bIns="65023" numCol="1" anchor="ctr">
                <a:noAutofit/>
              </a:bodyPr>
              <a:lstStyle/>
              <a:p>
                <a:pPr defTabSz="975360">
                  <a:defRPr sz="1400" b="1" i="0">
                    <a:solidFill>
                      <a:srgbClr val="FFFFFF"/>
                    </a:solidFill>
                    <a:effectLst/>
                    <a:latin typeface="Arial"/>
                    <a:ea typeface="Arial"/>
                    <a:cs typeface="Arial"/>
                    <a:sym typeface="Arial"/>
                  </a:defRPr>
                </a:pPr>
                <a:endParaRPr/>
              </a:p>
            </p:txBody>
          </p:sp>
          <p:sp>
            <p:nvSpPr>
              <p:cNvPr id="237" name="Circle"/>
              <p:cNvSpPr/>
              <p:nvPr/>
            </p:nvSpPr>
            <p:spPr>
              <a:xfrm>
                <a:off x="548293" y="22384"/>
                <a:ext cx="59142" cy="60817"/>
              </a:xfrm>
              <a:prstGeom prst="ellipse">
                <a:avLst/>
              </a:prstGeom>
              <a:solidFill>
                <a:srgbClr val="FFFFFF"/>
              </a:solidFill>
              <a:ln w="12700" cap="flat">
                <a:noFill/>
                <a:miter lim="400000"/>
              </a:ln>
              <a:effectLst/>
            </p:spPr>
            <p:txBody>
              <a:bodyPr wrap="square" lIns="65023" tIns="65023" rIns="65023" bIns="65023" numCol="1" anchor="ctr">
                <a:noAutofit/>
              </a:bodyPr>
              <a:lstStyle/>
              <a:p>
                <a:pPr defTabSz="975360">
                  <a:defRPr sz="1400" b="1" i="0">
                    <a:solidFill>
                      <a:srgbClr val="FFFFFF"/>
                    </a:solidFill>
                    <a:effectLst/>
                    <a:latin typeface="Arial"/>
                    <a:ea typeface="Arial"/>
                    <a:cs typeface="Arial"/>
                    <a:sym typeface="Arial"/>
                  </a:defRPr>
                </a:pPr>
                <a:endParaRPr/>
              </a:p>
            </p:txBody>
          </p:sp>
          <p:sp>
            <p:nvSpPr>
              <p:cNvPr id="238" name="Circle"/>
              <p:cNvSpPr/>
              <p:nvPr/>
            </p:nvSpPr>
            <p:spPr>
              <a:xfrm>
                <a:off x="618279" y="22384"/>
                <a:ext cx="59142" cy="60817"/>
              </a:xfrm>
              <a:prstGeom prst="ellipse">
                <a:avLst/>
              </a:prstGeom>
              <a:solidFill>
                <a:srgbClr val="FFFFFF"/>
              </a:solidFill>
              <a:ln w="12700" cap="flat">
                <a:noFill/>
                <a:miter lim="400000"/>
              </a:ln>
              <a:effectLst/>
            </p:spPr>
            <p:txBody>
              <a:bodyPr wrap="square" lIns="65023" tIns="65023" rIns="65023" bIns="65023" numCol="1" anchor="ctr">
                <a:noAutofit/>
              </a:bodyPr>
              <a:lstStyle/>
              <a:p>
                <a:pPr defTabSz="975360">
                  <a:defRPr sz="1400" b="1" i="0">
                    <a:solidFill>
                      <a:srgbClr val="FFFFFF"/>
                    </a:solidFill>
                    <a:effectLst/>
                    <a:latin typeface="Arial"/>
                    <a:ea typeface="Arial"/>
                    <a:cs typeface="Arial"/>
                    <a:sym typeface="Arial"/>
                  </a:defRPr>
                </a:pPr>
                <a:endParaRPr/>
              </a:p>
            </p:txBody>
          </p:sp>
          <p:sp>
            <p:nvSpPr>
              <p:cNvPr id="239" name="Circle"/>
              <p:cNvSpPr/>
              <p:nvPr/>
            </p:nvSpPr>
            <p:spPr>
              <a:xfrm>
                <a:off x="618279" y="94379"/>
                <a:ext cx="59142" cy="60817"/>
              </a:xfrm>
              <a:prstGeom prst="ellipse">
                <a:avLst/>
              </a:prstGeom>
              <a:solidFill>
                <a:srgbClr val="FFFFFF"/>
              </a:solidFill>
              <a:ln w="12700" cap="flat">
                <a:noFill/>
                <a:miter lim="400000"/>
              </a:ln>
              <a:effectLst/>
            </p:spPr>
            <p:txBody>
              <a:bodyPr wrap="square" lIns="65023" tIns="65023" rIns="65023" bIns="65023" numCol="1" anchor="ctr">
                <a:noAutofit/>
              </a:bodyPr>
              <a:lstStyle/>
              <a:p>
                <a:pPr defTabSz="975360">
                  <a:defRPr sz="1400" b="1" i="0">
                    <a:solidFill>
                      <a:srgbClr val="FFFFFF"/>
                    </a:solidFill>
                    <a:effectLst/>
                    <a:latin typeface="Arial"/>
                    <a:ea typeface="Arial"/>
                    <a:cs typeface="Arial"/>
                    <a:sym typeface="Arial"/>
                  </a:defRPr>
                </a:pPr>
                <a:endParaRPr/>
              </a:p>
            </p:txBody>
          </p:sp>
          <p:sp>
            <p:nvSpPr>
              <p:cNvPr id="240" name="Circle"/>
              <p:cNvSpPr/>
              <p:nvPr/>
            </p:nvSpPr>
            <p:spPr>
              <a:xfrm>
                <a:off x="618279" y="166374"/>
                <a:ext cx="59142" cy="60817"/>
              </a:xfrm>
              <a:prstGeom prst="ellipse">
                <a:avLst/>
              </a:prstGeom>
              <a:solidFill>
                <a:srgbClr val="FFFFFF"/>
              </a:solidFill>
              <a:ln w="12700" cap="flat">
                <a:noFill/>
                <a:miter lim="400000"/>
              </a:ln>
              <a:effectLst/>
            </p:spPr>
            <p:txBody>
              <a:bodyPr wrap="square" lIns="65023" tIns="65023" rIns="65023" bIns="65023" numCol="1" anchor="ctr">
                <a:noAutofit/>
              </a:bodyPr>
              <a:lstStyle/>
              <a:p>
                <a:pPr defTabSz="975360">
                  <a:defRPr sz="1400" b="1" i="0">
                    <a:solidFill>
                      <a:srgbClr val="FFFFFF"/>
                    </a:solidFill>
                    <a:effectLst/>
                    <a:latin typeface="Arial"/>
                    <a:ea typeface="Arial"/>
                    <a:cs typeface="Arial"/>
                    <a:sym typeface="Arial"/>
                  </a:defRPr>
                </a:pPr>
                <a:endParaRPr/>
              </a:p>
            </p:txBody>
          </p:sp>
          <p:sp>
            <p:nvSpPr>
              <p:cNvPr id="241" name="Circle"/>
              <p:cNvSpPr/>
              <p:nvPr/>
            </p:nvSpPr>
            <p:spPr>
              <a:xfrm>
                <a:off x="618279" y="238369"/>
                <a:ext cx="59142" cy="60817"/>
              </a:xfrm>
              <a:prstGeom prst="ellipse">
                <a:avLst/>
              </a:prstGeom>
              <a:solidFill>
                <a:srgbClr val="FFFFFF"/>
              </a:solidFill>
              <a:ln w="12700" cap="flat">
                <a:noFill/>
                <a:miter lim="400000"/>
              </a:ln>
              <a:effectLst/>
            </p:spPr>
            <p:txBody>
              <a:bodyPr wrap="square" lIns="65023" tIns="65023" rIns="65023" bIns="65023" numCol="1" anchor="ctr">
                <a:noAutofit/>
              </a:bodyPr>
              <a:lstStyle/>
              <a:p>
                <a:pPr defTabSz="975360">
                  <a:defRPr sz="1400" b="1" i="0">
                    <a:solidFill>
                      <a:srgbClr val="FFFFFF"/>
                    </a:solidFill>
                    <a:effectLst/>
                    <a:latin typeface="Arial"/>
                    <a:ea typeface="Arial"/>
                    <a:cs typeface="Arial"/>
                    <a:sym typeface="Arial"/>
                  </a:defRPr>
                </a:pPr>
                <a:endParaRPr/>
              </a:p>
            </p:txBody>
          </p:sp>
          <p:sp>
            <p:nvSpPr>
              <p:cNvPr id="242" name="Circle"/>
              <p:cNvSpPr/>
              <p:nvPr/>
            </p:nvSpPr>
            <p:spPr>
              <a:xfrm>
                <a:off x="618279" y="310364"/>
                <a:ext cx="59142" cy="60817"/>
              </a:xfrm>
              <a:prstGeom prst="ellipse">
                <a:avLst/>
              </a:prstGeom>
              <a:solidFill>
                <a:srgbClr val="FFFFFF"/>
              </a:solidFill>
              <a:ln w="12700" cap="flat">
                <a:noFill/>
                <a:miter lim="400000"/>
              </a:ln>
              <a:effectLst/>
            </p:spPr>
            <p:txBody>
              <a:bodyPr wrap="square" lIns="65023" tIns="65023" rIns="65023" bIns="65023" numCol="1" anchor="ctr">
                <a:noAutofit/>
              </a:bodyPr>
              <a:lstStyle/>
              <a:p>
                <a:pPr defTabSz="975360">
                  <a:defRPr sz="1400" b="1" i="0">
                    <a:solidFill>
                      <a:srgbClr val="FFFFFF"/>
                    </a:solidFill>
                    <a:effectLst/>
                    <a:latin typeface="Arial"/>
                    <a:ea typeface="Arial"/>
                    <a:cs typeface="Arial"/>
                    <a:sym typeface="Arial"/>
                  </a:defRPr>
                </a:pPr>
                <a:endParaRPr/>
              </a:p>
            </p:txBody>
          </p:sp>
          <p:sp>
            <p:nvSpPr>
              <p:cNvPr id="243" name="Circle"/>
              <p:cNvSpPr/>
              <p:nvPr/>
            </p:nvSpPr>
            <p:spPr>
              <a:xfrm rot="10800000">
                <a:off x="436546" y="642955"/>
                <a:ext cx="59142" cy="60817"/>
              </a:xfrm>
              <a:prstGeom prst="ellipse">
                <a:avLst/>
              </a:prstGeom>
              <a:solidFill>
                <a:srgbClr val="FFFFFF"/>
              </a:solidFill>
              <a:ln w="12700" cap="flat">
                <a:noFill/>
                <a:miter lim="400000"/>
              </a:ln>
              <a:effectLst/>
            </p:spPr>
            <p:txBody>
              <a:bodyPr wrap="square" lIns="65023" tIns="65023" rIns="65023" bIns="65023" numCol="1" anchor="ctr">
                <a:noAutofit/>
              </a:bodyPr>
              <a:lstStyle/>
              <a:p>
                <a:pPr defTabSz="975360">
                  <a:defRPr sz="1400" b="1" i="0">
                    <a:solidFill>
                      <a:srgbClr val="FFFFFF"/>
                    </a:solidFill>
                    <a:effectLst/>
                    <a:latin typeface="Arial"/>
                    <a:ea typeface="Arial"/>
                    <a:cs typeface="Arial"/>
                    <a:sym typeface="Arial"/>
                  </a:defRPr>
                </a:pPr>
                <a:endParaRPr/>
              </a:p>
            </p:txBody>
          </p:sp>
          <p:sp>
            <p:nvSpPr>
              <p:cNvPr id="244" name="Circle"/>
              <p:cNvSpPr/>
              <p:nvPr/>
            </p:nvSpPr>
            <p:spPr>
              <a:xfrm rot="10800000">
                <a:off x="366561" y="642955"/>
                <a:ext cx="59142" cy="60817"/>
              </a:xfrm>
              <a:prstGeom prst="ellipse">
                <a:avLst/>
              </a:prstGeom>
              <a:solidFill>
                <a:srgbClr val="FFFFFF"/>
              </a:solidFill>
              <a:ln w="12700" cap="flat">
                <a:noFill/>
                <a:miter lim="400000"/>
              </a:ln>
              <a:effectLst/>
            </p:spPr>
            <p:txBody>
              <a:bodyPr wrap="square" lIns="65023" tIns="65023" rIns="65023" bIns="65023" numCol="1" anchor="ctr">
                <a:noAutofit/>
              </a:bodyPr>
              <a:lstStyle/>
              <a:p>
                <a:pPr defTabSz="975360">
                  <a:defRPr sz="1400" b="1" i="0">
                    <a:solidFill>
                      <a:srgbClr val="FFFFFF"/>
                    </a:solidFill>
                    <a:effectLst/>
                    <a:latin typeface="Arial"/>
                    <a:ea typeface="Arial"/>
                    <a:cs typeface="Arial"/>
                    <a:sym typeface="Arial"/>
                  </a:defRPr>
                </a:pPr>
                <a:endParaRPr/>
              </a:p>
            </p:txBody>
          </p:sp>
          <p:sp>
            <p:nvSpPr>
              <p:cNvPr id="245" name="Circle"/>
              <p:cNvSpPr/>
              <p:nvPr/>
            </p:nvSpPr>
            <p:spPr>
              <a:xfrm rot="10800000">
                <a:off x="296575" y="642955"/>
                <a:ext cx="59142" cy="60817"/>
              </a:xfrm>
              <a:prstGeom prst="ellipse">
                <a:avLst/>
              </a:prstGeom>
              <a:solidFill>
                <a:srgbClr val="FFFFFF"/>
              </a:solidFill>
              <a:ln w="12700" cap="flat">
                <a:noFill/>
                <a:miter lim="400000"/>
              </a:ln>
              <a:effectLst/>
            </p:spPr>
            <p:txBody>
              <a:bodyPr wrap="square" lIns="65023" tIns="65023" rIns="65023" bIns="65023" numCol="1" anchor="ctr">
                <a:noAutofit/>
              </a:bodyPr>
              <a:lstStyle/>
              <a:p>
                <a:pPr defTabSz="975360">
                  <a:defRPr sz="1400" b="1" i="0">
                    <a:solidFill>
                      <a:srgbClr val="FFFFFF"/>
                    </a:solidFill>
                    <a:effectLst/>
                    <a:latin typeface="Arial"/>
                    <a:ea typeface="Arial"/>
                    <a:cs typeface="Arial"/>
                    <a:sym typeface="Arial"/>
                  </a:defRPr>
                </a:pPr>
                <a:endParaRPr/>
              </a:p>
            </p:txBody>
          </p:sp>
          <p:sp>
            <p:nvSpPr>
              <p:cNvPr id="246" name="Circle"/>
              <p:cNvSpPr/>
              <p:nvPr/>
            </p:nvSpPr>
            <p:spPr>
              <a:xfrm rot="10800000">
                <a:off x="296575" y="570960"/>
                <a:ext cx="59142" cy="60816"/>
              </a:xfrm>
              <a:prstGeom prst="ellipse">
                <a:avLst/>
              </a:prstGeom>
              <a:solidFill>
                <a:srgbClr val="FFFFFF"/>
              </a:solidFill>
              <a:ln w="12700" cap="flat">
                <a:noFill/>
                <a:miter lim="400000"/>
              </a:ln>
              <a:effectLst/>
            </p:spPr>
            <p:txBody>
              <a:bodyPr wrap="square" lIns="65023" tIns="65023" rIns="65023" bIns="65023" numCol="1" anchor="ctr">
                <a:noAutofit/>
              </a:bodyPr>
              <a:lstStyle/>
              <a:p>
                <a:pPr defTabSz="975360">
                  <a:defRPr sz="1400" b="1" i="0">
                    <a:solidFill>
                      <a:srgbClr val="FFFFFF"/>
                    </a:solidFill>
                    <a:effectLst/>
                    <a:latin typeface="Arial"/>
                    <a:ea typeface="Arial"/>
                    <a:cs typeface="Arial"/>
                    <a:sym typeface="Arial"/>
                  </a:defRPr>
                </a:pPr>
                <a:endParaRPr/>
              </a:p>
            </p:txBody>
          </p:sp>
          <p:sp>
            <p:nvSpPr>
              <p:cNvPr id="247" name="Circle"/>
              <p:cNvSpPr/>
              <p:nvPr/>
            </p:nvSpPr>
            <p:spPr>
              <a:xfrm rot="10800000">
                <a:off x="296575" y="498965"/>
                <a:ext cx="59142" cy="60816"/>
              </a:xfrm>
              <a:prstGeom prst="ellipse">
                <a:avLst/>
              </a:prstGeom>
              <a:solidFill>
                <a:srgbClr val="FFFFFF"/>
              </a:solidFill>
              <a:ln w="12700" cap="flat">
                <a:noFill/>
                <a:miter lim="400000"/>
              </a:ln>
              <a:effectLst/>
            </p:spPr>
            <p:txBody>
              <a:bodyPr wrap="square" lIns="65023" tIns="65023" rIns="65023" bIns="65023" numCol="1" anchor="ctr">
                <a:noAutofit/>
              </a:bodyPr>
              <a:lstStyle/>
              <a:p>
                <a:pPr defTabSz="975360">
                  <a:defRPr sz="1400" b="1" i="0">
                    <a:solidFill>
                      <a:srgbClr val="FFFFFF"/>
                    </a:solidFill>
                    <a:effectLst/>
                    <a:latin typeface="Arial"/>
                    <a:ea typeface="Arial"/>
                    <a:cs typeface="Arial"/>
                    <a:sym typeface="Arial"/>
                  </a:defRPr>
                </a:pPr>
                <a:endParaRPr/>
              </a:p>
            </p:txBody>
          </p:sp>
          <p:sp>
            <p:nvSpPr>
              <p:cNvPr id="248" name="Circle"/>
              <p:cNvSpPr/>
              <p:nvPr/>
            </p:nvSpPr>
            <p:spPr>
              <a:xfrm rot="10800000">
                <a:off x="296575" y="426969"/>
                <a:ext cx="59142" cy="60817"/>
              </a:xfrm>
              <a:prstGeom prst="ellipse">
                <a:avLst/>
              </a:prstGeom>
              <a:solidFill>
                <a:srgbClr val="FFFFFF"/>
              </a:solidFill>
              <a:ln w="12700" cap="flat">
                <a:noFill/>
                <a:miter lim="400000"/>
              </a:ln>
              <a:effectLst/>
            </p:spPr>
            <p:txBody>
              <a:bodyPr wrap="square" lIns="65023" tIns="65023" rIns="65023" bIns="65023" numCol="1" anchor="ctr">
                <a:noAutofit/>
              </a:bodyPr>
              <a:lstStyle/>
              <a:p>
                <a:pPr defTabSz="975360">
                  <a:defRPr sz="1400" b="1" i="0">
                    <a:solidFill>
                      <a:srgbClr val="FFFFFF"/>
                    </a:solidFill>
                    <a:effectLst/>
                    <a:latin typeface="Arial"/>
                    <a:ea typeface="Arial"/>
                    <a:cs typeface="Arial"/>
                    <a:sym typeface="Arial"/>
                  </a:defRPr>
                </a:pPr>
                <a:endParaRPr/>
              </a:p>
            </p:txBody>
          </p:sp>
          <p:sp>
            <p:nvSpPr>
              <p:cNvPr id="249" name="Circle"/>
              <p:cNvSpPr/>
              <p:nvPr/>
            </p:nvSpPr>
            <p:spPr>
              <a:xfrm rot="10800000">
                <a:off x="296575" y="354974"/>
                <a:ext cx="59142" cy="60817"/>
              </a:xfrm>
              <a:prstGeom prst="ellipse">
                <a:avLst/>
              </a:prstGeom>
              <a:solidFill>
                <a:srgbClr val="FFFFFF"/>
              </a:solidFill>
              <a:ln w="12700" cap="flat">
                <a:noFill/>
                <a:miter lim="400000"/>
              </a:ln>
              <a:effectLst/>
            </p:spPr>
            <p:txBody>
              <a:bodyPr wrap="square" lIns="65023" tIns="65023" rIns="65023" bIns="65023" numCol="1" anchor="ctr">
                <a:noAutofit/>
              </a:bodyPr>
              <a:lstStyle/>
              <a:p>
                <a:pPr defTabSz="975360">
                  <a:defRPr sz="1400" b="1" i="0">
                    <a:solidFill>
                      <a:srgbClr val="FFFFFF"/>
                    </a:solidFill>
                    <a:effectLst/>
                    <a:latin typeface="Arial"/>
                    <a:ea typeface="Arial"/>
                    <a:cs typeface="Arial"/>
                    <a:sym typeface="Arial"/>
                  </a:defRPr>
                </a:pPr>
                <a:endParaRPr/>
              </a:p>
            </p:txBody>
          </p:sp>
        </p:grpSp>
        <p:grpSp>
          <p:nvGrpSpPr>
            <p:cNvPr id="259" name="Group"/>
            <p:cNvGrpSpPr/>
            <p:nvPr/>
          </p:nvGrpSpPr>
          <p:grpSpPr>
            <a:xfrm>
              <a:off x="943597" y="2326334"/>
              <a:ext cx="611944" cy="529972"/>
              <a:chOff x="0" y="0"/>
              <a:chExt cx="611942" cy="529970"/>
            </a:xfrm>
          </p:grpSpPr>
          <p:sp>
            <p:nvSpPr>
              <p:cNvPr id="251" name="Shape"/>
              <p:cNvSpPr/>
              <p:nvPr/>
            </p:nvSpPr>
            <p:spPr>
              <a:xfrm>
                <a:off x="-1" y="-1"/>
                <a:ext cx="597123" cy="529972"/>
              </a:xfrm>
              <a:custGeom>
                <a:avLst/>
                <a:gdLst/>
                <a:ahLst/>
                <a:cxnLst>
                  <a:cxn ang="0">
                    <a:pos x="wd2" y="hd2"/>
                  </a:cxn>
                  <a:cxn ang="5400000">
                    <a:pos x="wd2" y="hd2"/>
                  </a:cxn>
                  <a:cxn ang="10800000">
                    <a:pos x="wd2" y="hd2"/>
                  </a:cxn>
                  <a:cxn ang="16200000">
                    <a:pos x="wd2" y="hd2"/>
                  </a:cxn>
                </a:cxnLst>
                <a:rect l="0" t="0" r="r" b="b"/>
                <a:pathLst>
                  <a:path w="21600" h="21600" extrusionOk="0">
                    <a:moveTo>
                      <a:pt x="15677" y="19357"/>
                    </a:moveTo>
                    <a:cubicBezTo>
                      <a:pt x="13258" y="19357"/>
                      <a:pt x="13258" y="19357"/>
                      <a:pt x="13258" y="19357"/>
                    </a:cubicBezTo>
                    <a:cubicBezTo>
                      <a:pt x="13258" y="16613"/>
                      <a:pt x="13258" y="16613"/>
                      <a:pt x="13258" y="16613"/>
                    </a:cubicBezTo>
                    <a:cubicBezTo>
                      <a:pt x="15677" y="16613"/>
                      <a:pt x="15677" y="16613"/>
                      <a:pt x="15677" y="16613"/>
                    </a:cubicBezTo>
                    <a:cubicBezTo>
                      <a:pt x="15677" y="14794"/>
                      <a:pt x="15677" y="14794"/>
                      <a:pt x="15677" y="14794"/>
                    </a:cubicBezTo>
                    <a:cubicBezTo>
                      <a:pt x="1569" y="14794"/>
                      <a:pt x="1569" y="14794"/>
                      <a:pt x="1569" y="14794"/>
                    </a:cubicBezTo>
                    <a:cubicBezTo>
                      <a:pt x="1569" y="1819"/>
                      <a:pt x="1569" y="1819"/>
                      <a:pt x="1569" y="1819"/>
                    </a:cubicBezTo>
                    <a:cubicBezTo>
                      <a:pt x="20031" y="1819"/>
                      <a:pt x="20031" y="1819"/>
                      <a:pt x="20031" y="1819"/>
                    </a:cubicBezTo>
                    <a:cubicBezTo>
                      <a:pt x="20031" y="9110"/>
                      <a:pt x="20031" y="9110"/>
                      <a:pt x="20031" y="9110"/>
                    </a:cubicBezTo>
                    <a:cubicBezTo>
                      <a:pt x="21286" y="9110"/>
                      <a:pt x="21286" y="9110"/>
                      <a:pt x="21286" y="9110"/>
                    </a:cubicBezTo>
                    <a:cubicBezTo>
                      <a:pt x="21391" y="9110"/>
                      <a:pt x="21495" y="9125"/>
                      <a:pt x="21600" y="9155"/>
                    </a:cubicBezTo>
                    <a:cubicBezTo>
                      <a:pt x="21600" y="1213"/>
                      <a:pt x="21600" y="1213"/>
                      <a:pt x="21600" y="1213"/>
                    </a:cubicBezTo>
                    <a:cubicBezTo>
                      <a:pt x="21600" y="546"/>
                      <a:pt x="21129" y="0"/>
                      <a:pt x="20554" y="0"/>
                    </a:cubicBezTo>
                    <a:cubicBezTo>
                      <a:pt x="1046" y="0"/>
                      <a:pt x="1046" y="0"/>
                      <a:pt x="1046" y="0"/>
                    </a:cubicBezTo>
                    <a:cubicBezTo>
                      <a:pt x="471" y="0"/>
                      <a:pt x="0" y="546"/>
                      <a:pt x="0" y="1213"/>
                    </a:cubicBezTo>
                    <a:cubicBezTo>
                      <a:pt x="0" y="15400"/>
                      <a:pt x="0" y="15400"/>
                      <a:pt x="0" y="15400"/>
                    </a:cubicBezTo>
                    <a:cubicBezTo>
                      <a:pt x="0" y="16067"/>
                      <a:pt x="471" y="16613"/>
                      <a:pt x="1046" y="16613"/>
                    </a:cubicBezTo>
                    <a:cubicBezTo>
                      <a:pt x="8342" y="16613"/>
                      <a:pt x="8342" y="16613"/>
                      <a:pt x="8342" y="16613"/>
                    </a:cubicBezTo>
                    <a:cubicBezTo>
                      <a:pt x="8342" y="19357"/>
                      <a:pt x="8342" y="19357"/>
                      <a:pt x="8342" y="19357"/>
                    </a:cubicBezTo>
                    <a:cubicBezTo>
                      <a:pt x="5505" y="19357"/>
                      <a:pt x="5505" y="19357"/>
                      <a:pt x="5505" y="19357"/>
                    </a:cubicBezTo>
                    <a:cubicBezTo>
                      <a:pt x="4969" y="19357"/>
                      <a:pt x="4537" y="19857"/>
                      <a:pt x="4537" y="20478"/>
                    </a:cubicBezTo>
                    <a:cubicBezTo>
                      <a:pt x="4537" y="21100"/>
                      <a:pt x="4969" y="21600"/>
                      <a:pt x="5505" y="21600"/>
                    </a:cubicBezTo>
                    <a:cubicBezTo>
                      <a:pt x="15899" y="21600"/>
                      <a:pt x="15899" y="21600"/>
                      <a:pt x="15899" y="21600"/>
                    </a:cubicBezTo>
                    <a:cubicBezTo>
                      <a:pt x="15755" y="21373"/>
                      <a:pt x="15677" y="21100"/>
                      <a:pt x="15677" y="20797"/>
                    </a:cubicBezTo>
                    <a:cubicBezTo>
                      <a:pt x="15677" y="19357"/>
                      <a:pt x="15677" y="19357"/>
                      <a:pt x="15677" y="19357"/>
                    </a:cubicBezTo>
                    <a:close/>
                  </a:path>
                </a:pathLst>
              </a:custGeom>
              <a:solidFill>
                <a:srgbClr val="FFFFFF"/>
              </a:solidFill>
              <a:ln w="12700" cap="flat">
                <a:noFill/>
                <a:miter lim="400000"/>
              </a:ln>
              <a:effectLst/>
            </p:spPr>
            <p:txBody>
              <a:bodyPr wrap="square" lIns="65023" tIns="65023" rIns="65023" bIns="65023" numCol="1" anchor="t">
                <a:noAutofit/>
              </a:bodyPr>
              <a:lstStyle/>
              <a:p>
                <a:pPr algn="l" defTabSz="975360">
                  <a:defRPr sz="1800" i="0">
                    <a:solidFill>
                      <a:srgbClr val="000000"/>
                    </a:solidFill>
                    <a:effectLst/>
                    <a:latin typeface="Arial"/>
                    <a:ea typeface="Arial"/>
                    <a:cs typeface="Arial"/>
                    <a:sym typeface="Arial"/>
                  </a:defRPr>
                </a:pPr>
                <a:endParaRPr/>
              </a:p>
            </p:txBody>
          </p:sp>
          <p:sp>
            <p:nvSpPr>
              <p:cNvPr id="252" name="Shape"/>
              <p:cNvSpPr/>
              <p:nvPr/>
            </p:nvSpPr>
            <p:spPr>
              <a:xfrm>
                <a:off x="83884" y="78874"/>
                <a:ext cx="429354" cy="96788"/>
              </a:xfrm>
              <a:custGeom>
                <a:avLst/>
                <a:gdLst/>
                <a:ahLst/>
                <a:cxnLst>
                  <a:cxn ang="0">
                    <a:pos x="wd2" y="hd2"/>
                  </a:cxn>
                  <a:cxn ang="5400000">
                    <a:pos x="wd2" y="hd2"/>
                  </a:cxn>
                  <a:cxn ang="10800000">
                    <a:pos x="wd2" y="hd2"/>
                  </a:cxn>
                  <a:cxn ang="16200000">
                    <a:pos x="wd2" y="hd2"/>
                  </a:cxn>
                </a:cxnLst>
                <a:rect l="0" t="0" r="r" b="b"/>
                <a:pathLst>
                  <a:path w="21600" h="21600" extrusionOk="0">
                    <a:moveTo>
                      <a:pt x="21600" y="19938"/>
                    </a:moveTo>
                    <a:cubicBezTo>
                      <a:pt x="21600" y="1662"/>
                      <a:pt x="21600" y="1662"/>
                      <a:pt x="21600" y="1662"/>
                    </a:cubicBezTo>
                    <a:cubicBezTo>
                      <a:pt x="21600" y="748"/>
                      <a:pt x="21436" y="0"/>
                      <a:pt x="21236" y="0"/>
                    </a:cubicBezTo>
                    <a:cubicBezTo>
                      <a:pt x="364" y="0"/>
                      <a:pt x="364" y="0"/>
                      <a:pt x="364" y="0"/>
                    </a:cubicBezTo>
                    <a:cubicBezTo>
                      <a:pt x="164" y="0"/>
                      <a:pt x="0" y="748"/>
                      <a:pt x="0" y="1662"/>
                    </a:cubicBezTo>
                    <a:cubicBezTo>
                      <a:pt x="0" y="19938"/>
                      <a:pt x="0" y="19938"/>
                      <a:pt x="0" y="19938"/>
                    </a:cubicBezTo>
                    <a:cubicBezTo>
                      <a:pt x="0" y="20852"/>
                      <a:pt x="164" y="21600"/>
                      <a:pt x="364" y="21600"/>
                    </a:cubicBezTo>
                    <a:cubicBezTo>
                      <a:pt x="21236" y="21600"/>
                      <a:pt x="21236" y="21600"/>
                      <a:pt x="21236" y="21600"/>
                    </a:cubicBezTo>
                    <a:cubicBezTo>
                      <a:pt x="21436" y="21600"/>
                      <a:pt x="21600" y="20852"/>
                      <a:pt x="21600" y="19938"/>
                    </a:cubicBezTo>
                    <a:close/>
                  </a:path>
                </a:pathLst>
              </a:custGeom>
              <a:solidFill>
                <a:srgbClr val="FFFFFF"/>
              </a:solidFill>
              <a:ln w="12700" cap="flat">
                <a:noFill/>
                <a:miter lim="400000"/>
              </a:ln>
              <a:effectLst/>
            </p:spPr>
            <p:txBody>
              <a:bodyPr wrap="square" lIns="65023" tIns="65023" rIns="65023" bIns="65023" numCol="1" anchor="t">
                <a:noAutofit/>
              </a:bodyPr>
              <a:lstStyle/>
              <a:p>
                <a:pPr algn="l" defTabSz="975360">
                  <a:defRPr sz="1800" i="0">
                    <a:solidFill>
                      <a:srgbClr val="000000"/>
                    </a:solidFill>
                    <a:effectLst/>
                    <a:latin typeface="Arial"/>
                    <a:ea typeface="Arial"/>
                    <a:cs typeface="Arial"/>
                    <a:sym typeface="Arial"/>
                  </a:defRPr>
                </a:pPr>
                <a:endParaRPr/>
              </a:p>
            </p:txBody>
          </p:sp>
          <p:sp>
            <p:nvSpPr>
              <p:cNvPr id="253" name="Shape"/>
              <p:cNvSpPr/>
              <p:nvPr/>
            </p:nvSpPr>
            <p:spPr>
              <a:xfrm>
                <a:off x="406739" y="203472"/>
                <a:ext cx="105124" cy="125384"/>
              </a:xfrm>
              <a:custGeom>
                <a:avLst/>
                <a:gdLst/>
                <a:ahLst/>
                <a:cxnLst>
                  <a:cxn ang="0">
                    <a:pos x="wd2" y="hd2"/>
                  </a:cxn>
                  <a:cxn ang="5400000">
                    <a:pos x="wd2" y="hd2"/>
                  </a:cxn>
                  <a:cxn ang="10800000">
                    <a:pos x="wd2" y="hd2"/>
                  </a:cxn>
                  <a:cxn ang="16200000">
                    <a:pos x="wd2" y="hd2"/>
                  </a:cxn>
                </a:cxnLst>
                <a:rect l="0" t="0" r="r" b="b"/>
                <a:pathLst>
                  <a:path w="21600" h="21600" extrusionOk="0">
                    <a:moveTo>
                      <a:pt x="21600" y="3461"/>
                    </a:moveTo>
                    <a:cubicBezTo>
                      <a:pt x="21600" y="1026"/>
                      <a:pt x="21600" y="1026"/>
                      <a:pt x="21600" y="1026"/>
                    </a:cubicBezTo>
                    <a:cubicBezTo>
                      <a:pt x="21600" y="449"/>
                      <a:pt x="21080" y="0"/>
                      <a:pt x="20412" y="0"/>
                    </a:cubicBezTo>
                    <a:cubicBezTo>
                      <a:pt x="1188" y="0"/>
                      <a:pt x="1188" y="0"/>
                      <a:pt x="1188" y="0"/>
                    </a:cubicBezTo>
                    <a:cubicBezTo>
                      <a:pt x="520" y="0"/>
                      <a:pt x="0" y="449"/>
                      <a:pt x="0" y="1026"/>
                    </a:cubicBezTo>
                    <a:cubicBezTo>
                      <a:pt x="0" y="20574"/>
                      <a:pt x="0" y="20574"/>
                      <a:pt x="0" y="20574"/>
                    </a:cubicBezTo>
                    <a:cubicBezTo>
                      <a:pt x="0" y="21151"/>
                      <a:pt x="520" y="21600"/>
                      <a:pt x="1188" y="21600"/>
                    </a:cubicBezTo>
                    <a:cubicBezTo>
                      <a:pt x="5493" y="21600"/>
                      <a:pt x="5493" y="21600"/>
                      <a:pt x="5493" y="21600"/>
                    </a:cubicBezTo>
                    <a:cubicBezTo>
                      <a:pt x="5493" y="9422"/>
                      <a:pt x="5493" y="9422"/>
                      <a:pt x="5493" y="9422"/>
                    </a:cubicBezTo>
                    <a:cubicBezTo>
                      <a:pt x="5493" y="6153"/>
                      <a:pt x="8610" y="3461"/>
                      <a:pt x="12396" y="3461"/>
                    </a:cubicBezTo>
                    <a:cubicBezTo>
                      <a:pt x="21600" y="3461"/>
                      <a:pt x="21600" y="3461"/>
                      <a:pt x="21600" y="3461"/>
                    </a:cubicBezTo>
                    <a:close/>
                  </a:path>
                </a:pathLst>
              </a:custGeom>
              <a:solidFill>
                <a:srgbClr val="FFFFFF"/>
              </a:solidFill>
              <a:ln w="12700" cap="flat">
                <a:noFill/>
                <a:miter lim="400000"/>
              </a:ln>
              <a:effectLst/>
            </p:spPr>
            <p:txBody>
              <a:bodyPr wrap="square" lIns="65023" tIns="65023" rIns="65023" bIns="65023" numCol="1" anchor="t">
                <a:noAutofit/>
              </a:bodyPr>
              <a:lstStyle/>
              <a:p>
                <a:pPr algn="l" defTabSz="975360">
                  <a:defRPr sz="1800" i="0">
                    <a:solidFill>
                      <a:srgbClr val="000000"/>
                    </a:solidFill>
                    <a:effectLst/>
                    <a:latin typeface="Arial"/>
                    <a:ea typeface="Arial"/>
                    <a:cs typeface="Arial"/>
                    <a:sym typeface="Arial"/>
                  </a:defRPr>
                </a:pPr>
                <a:endParaRPr/>
              </a:p>
            </p:txBody>
          </p:sp>
          <p:sp>
            <p:nvSpPr>
              <p:cNvPr id="254" name="Shape"/>
              <p:cNvSpPr/>
              <p:nvPr/>
            </p:nvSpPr>
            <p:spPr>
              <a:xfrm>
                <a:off x="85259" y="203472"/>
                <a:ext cx="284505" cy="125384"/>
              </a:xfrm>
              <a:custGeom>
                <a:avLst/>
                <a:gdLst/>
                <a:ahLst/>
                <a:cxnLst>
                  <a:cxn ang="0">
                    <a:pos x="wd2" y="hd2"/>
                  </a:cxn>
                  <a:cxn ang="5400000">
                    <a:pos x="wd2" y="hd2"/>
                  </a:cxn>
                  <a:cxn ang="10800000">
                    <a:pos x="wd2" y="hd2"/>
                  </a:cxn>
                  <a:cxn ang="16200000">
                    <a:pos x="wd2" y="hd2"/>
                  </a:cxn>
                </a:cxnLst>
                <a:rect l="0" t="0" r="r" b="b"/>
                <a:pathLst>
                  <a:path w="21600" h="21600" extrusionOk="0">
                    <a:moveTo>
                      <a:pt x="439" y="0"/>
                    </a:moveTo>
                    <a:cubicBezTo>
                      <a:pt x="192" y="0"/>
                      <a:pt x="0" y="449"/>
                      <a:pt x="0" y="1026"/>
                    </a:cubicBezTo>
                    <a:cubicBezTo>
                      <a:pt x="0" y="20574"/>
                      <a:pt x="0" y="20574"/>
                      <a:pt x="0" y="20574"/>
                    </a:cubicBezTo>
                    <a:cubicBezTo>
                      <a:pt x="0" y="21151"/>
                      <a:pt x="192" y="21600"/>
                      <a:pt x="439" y="21600"/>
                    </a:cubicBezTo>
                    <a:cubicBezTo>
                      <a:pt x="21161" y="21600"/>
                      <a:pt x="21161" y="21600"/>
                      <a:pt x="21161" y="21600"/>
                    </a:cubicBezTo>
                    <a:cubicBezTo>
                      <a:pt x="21408" y="21600"/>
                      <a:pt x="21600" y="21151"/>
                      <a:pt x="21600" y="20574"/>
                    </a:cubicBezTo>
                    <a:cubicBezTo>
                      <a:pt x="21600" y="1026"/>
                      <a:pt x="21600" y="1026"/>
                      <a:pt x="21600" y="1026"/>
                    </a:cubicBezTo>
                    <a:cubicBezTo>
                      <a:pt x="21600" y="449"/>
                      <a:pt x="21408" y="0"/>
                      <a:pt x="21161" y="0"/>
                    </a:cubicBezTo>
                    <a:lnTo>
                      <a:pt x="439" y="0"/>
                    </a:lnTo>
                    <a:close/>
                  </a:path>
                </a:pathLst>
              </a:custGeom>
              <a:solidFill>
                <a:srgbClr val="FFFFFF"/>
              </a:solidFill>
              <a:ln w="12700" cap="flat">
                <a:noFill/>
                <a:miter lim="400000"/>
              </a:ln>
              <a:effectLst/>
            </p:spPr>
            <p:txBody>
              <a:bodyPr wrap="square" lIns="65023" tIns="65023" rIns="65023" bIns="65023" numCol="1" anchor="t">
                <a:noAutofit/>
              </a:bodyPr>
              <a:lstStyle/>
              <a:p>
                <a:pPr algn="l" defTabSz="975360">
                  <a:defRPr sz="1800" i="0">
                    <a:solidFill>
                      <a:srgbClr val="000000"/>
                    </a:solidFill>
                    <a:effectLst/>
                    <a:latin typeface="Arial"/>
                    <a:ea typeface="Arial"/>
                    <a:cs typeface="Arial"/>
                    <a:sym typeface="Arial"/>
                  </a:defRPr>
                </a:pPr>
                <a:endParaRPr/>
              </a:p>
            </p:txBody>
          </p:sp>
          <p:sp>
            <p:nvSpPr>
              <p:cNvPr id="255" name="Shape"/>
              <p:cNvSpPr/>
              <p:nvPr/>
            </p:nvSpPr>
            <p:spPr>
              <a:xfrm>
                <a:off x="452272" y="238510"/>
                <a:ext cx="159671" cy="291461"/>
              </a:xfrm>
              <a:custGeom>
                <a:avLst/>
                <a:gdLst/>
                <a:ahLst/>
                <a:cxnLst>
                  <a:cxn ang="0">
                    <a:pos x="wd2" y="hd2"/>
                  </a:cxn>
                  <a:cxn ang="5400000">
                    <a:pos x="wd2" y="hd2"/>
                  </a:cxn>
                  <a:cxn ang="10800000">
                    <a:pos x="wd2" y="hd2"/>
                  </a:cxn>
                  <a:cxn ang="16200000">
                    <a:pos x="wd2" y="hd2"/>
                  </a:cxn>
                </a:cxnLst>
                <a:rect l="0" t="0" r="r" b="b"/>
                <a:pathLst>
                  <a:path w="21600" h="21600" extrusionOk="0">
                    <a:moveTo>
                      <a:pt x="18961" y="0"/>
                    </a:moveTo>
                    <a:cubicBezTo>
                      <a:pt x="2590" y="0"/>
                      <a:pt x="2590" y="0"/>
                      <a:pt x="2590" y="0"/>
                    </a:cubicBezTo>
                    <a:cubicBezTo>
                      <a:pt x="1173" y="0"/>
                      <a:pt x="0" y="661"/>
                      <a:pt x="0" y="1460"/>
                    </a:cubicBezTo>
                    <a:cubicBezTo>
                      <a:pt x="0" y="20140"/>
                      <a:pt x="0" y="20140"/>
                      <a:pt x="0" y="20140"/>
                    </a:cubicBezTo>
                    <a:cubicBezTo>
                      <a:pt x="0" y="20939"/>
                      <a:pt x="1173" y="21600"/>
                      <a:pt x="2590" y="21600"/>
                    </a:cubicBezTo>
                    <a:cubicBezTo>
                      <a:pt x="18961" y="21600"/>
                      <a:pt x="18961" y="21600"/>
                      <a:pt x="18961" y="21600"/>
                    </a:cubicBezTo>
                    <a:cubicBezTo>
                      <a:pt x="20427" y="21600"/>
                      <a:pt x="21600" y="20939"/>
                      <a:pt x="21600" y="20140"/>
                    </a:cubicBezTo>
                    <a:cubicBezTo>
                      <a:pt x="21600" y="1460"/>
                      <a:pt x="21600" y="1460"/>
                      <a:pt x="21600" y="1460"/>
                    </a:cubicBezTo>
                    <a:cubicBezTo>
                      <a:pt x="21600" y="661"/>
                      <a:pt x="20427" y="0"/>
                      <a:pt x="18961" y="0"/>
                    </a:cubicBezTo>
                    <a:close/>
                    <a:moveTo>
                      <a:pt x="10800" y="20553"/>
                    </a:moveTo>
                    <a:cubicBezTo>
                      <a:pt x="10165" y="20553"/>
                      <a:pt x="9676" y="20278"/>
                      <a:pt x="9676" y="19919"/>
                    </a:cubicBezTo>
                    <a:cubicBezTo>
                      <a:pt x="9676" y="19589"/>
                      <a:pt x="10165" y="19286"/>
                      <a:pt x="10800" y="19286"/>
                    </a:cubicBezTo>
                    <a:cubicBezTo>
                      <a:pt x="11386" y="19286"/>
                      <a:pt x="11875" y="19589"/>
                      <a:pt x="11875" y="19919"/>
                    </a:cubicBezTo>
                    <a:cubicBezTo>
                      <a:pt x="11875" y="20278"/>
                      <a:pt x="11386" y="20553"/>
                      <a:pt x="10800" y="20553"/>
                    </a:cubicBezTo>
                    <a:close/>
                    <a:moveTo>
                      <a:pt x="19841" y="18597"/>
                    </a:moveTo>
                    <a:cubicBezTo>
                      <a:pt x="1710" y="18597"/>
                      <a:pt x="1710" y="18597"/>
                      <a:pt x="1710" y="18597"/>
                    </a:cubicBezTo>
                    <a:cubicBezTo>
                      <a:pt x="1710" y="3003"/>
                      <a:pt x="1710" y="3003"/>
                      <a:pt x="1710" y="3003"/>
                    </a:cubicBezTo>
                    <a:cubicBezTo>
                      <a:pt x="19841" y="3003"/>
                      <a:pt x="19841" y="3003"/>
                      <a:pt x="19841" y="3003"/>
                    </a:cubicBezTo>
                    <a:lnTo>
                      <a:pt x="19841" y="18597"/>
                    </a:lnTo>
                    <a:close/>
                  </a:path>
                </a:pathLst>
              </a:custGeom>
              <a:solidFill>
                <a:srgbClr val="FFFFFF"/>
              </a:solidFill>
              <a:ln w="12700" cap="flat">
                <a:noFill/>
                <a:miter lim="400000"/>
              </a:ln>
              <a:effectLst/>
            </p:spPr>
            <p:txBody>
              <a:bodyPr wrap="square" lIns="65023" tIns="65023" rIns="65023" bIns="65023" numCol="1" anchor="t">
                <a:noAutofit/>
              </a:bodyPr>
              <a:lstStyle/>
              <a:p>
                <a:pPr algn="l" defTabSz="975360">
                  <a:defRPr sz="1800" i="0">
                    <a:solidFill>
                      <a:srgbClr val="000000"/>
                    </a:solidFill>
                    <a:effectLst/>
                    <a:latin typeface="Arial"/>
                    <a:ea typeface="Arial"/>
                    <a:cs typeface="Arial"/>
                    <a:sym typeface="Arial"/>
                  </a:defRPr>
                </a:pPr>
                <a:endParaRPr/>
              </a:p>
            </p:txBody>
          </p:sp>
          <p:sp>
            <p:nvSpPr>
              <p:cNvPr id="256" name="Shape"/>
              <p:cNvSpPr/>
              <p:nvPr/>
            </p:nvSpPr>
            <p:spPr>
              <a:xfrm>
                <a:off x="480386" y="361536"/>
                <a:ext cx="102985" cy="45409"/>
              </a:xfrm>
              <a:custGeom>
                <a:avLst/>
                <a:gdLst/>
                <a:ahLst/>
                <a:cxnLst>
                  <a:cxn ang="0">
                    <a:pos x="wd2" y="hd2"/>
                  </a:cxn>
                  <a:cxn ang="5400000">
                    <a:pos x="wd2" y="hd2"/>
                  </a:cxn>
                  <a:cxn ang="10800000">
                    <a:pos x="wd2" y="hd2"/>
                  </a:cxn>
                  <a:cxn ang="16200000">
                    <a:pos x="wd2" y="hd2"/>
                  </a:cxn>
                </a:cxnLst>
                <a:rect l="0" t="0" r="r" b="b"/>
                <a:pathLst>
                  <a:path w="21600" h="21600" extrusionOk="0">
                    <a:moveTo>
                      <a:pt x="531" y="21600"/>
                    </a:moveTo>
                    <a:cubicBezTo>
                      <a:pt x="21069" y="21600"/>
                      <a:pt x="21069" y="21600"/>
                      <a:pt x="21069" y="21600"/>
                    </a:cubicBezTo>
                    <a:cubicBezTo>
                      <a:pt x="21373" y="21600"/>
                      <a:pt x="21600" y="21069"/>
                      <a:pt x="21600" y="20361"/>
                    </a:cubicBezTo>
                    <a:cubicBezTo>
                      <a:pt x="21600" y="1239"/>
                      <a:pt x="21600" y="1239"/>
                      <a:pt x="21600" y="1239"/>
                    </a:cubicBezTo>
                    <a:cubicBezTo>
                      <a:pt x="21600" y="531"/>
                      <a:pt x="21373" y="0"/>
                      <a:pt x="21069" y="0"/>
                    </a:cubicBezTo>
                    <a:cubicBezTo>
                      <a:pt x="531" y="0"/>
                      <a:pt x="531" y="0"/>
                      <a:pt x="531" y="0"/>
                    </a:cubicBezTo>
                    <a:cubicBezTo>
                      <a:pt x="227" y="0"/>
                      <a:pt x="0" y="531"/>
                      <a:pt x="0" y="1239"/>
                    </a:cubicBezTo>
                    <a:cubicBezTo>
                      <a:pt x="0" y="20361"/>
                      <a:pt x="0" y="20361"/>
                      <a:pt x="0" y="20361"/>
                    </a:cubicBezTo>
                    <a:cubicBezTo>
                      <a:pt x="0" y="21069"/>
                      <a:pt x="227" y="21600"/>
                      <a:pt x="531" y="21600"/>
                    </a:cubicBezTo>
                    <a:close/>
                  </a:path>
                </a:pathLst>
              </a:custGeom>
              <a:solidFill>
                <a:srgbClr val="FFFFFF"/>
              </a:solidFill>
              <a:ln w="12700" cap="flat">
                <a:noFill/>
                <a:miter lim="400000"/>
              </a:ln>
              <a:effectLst/>
            </p:spPr>
            <p:txBody>
              <a:bodyPr wrap="square" lIns="65023" tIns="65023" rIns="65023" bIns="65023" numCol="1" anchor="t">
                <a:noAutofit/>
              </a:bodyPr>
              <a:lstStyle/>
              <a:p>
                <a:pPr algn="l" defTabSz="975360">
                  <a:defRPr sz="1800" i="0">
                    <a:solidFill>
                      <a:srgbClr val="000000"/>
                    </a:solidFill>
                    <a:effectLst/>
                    <a:latin typeface="Arial"/>
                    <a:ea typeface="Arial"/>
                    <a:cs typeface="Arial"/>
                    <a:sym typeface="Arial"/>
                  </a:defRPr>
                </a:pPr>
                <a:endParaRPr/>
              </a:p>
            </p:txBody>
          </p:sp>
          <p:sp>
            <p:nvSpPr>
              <p:cNvPr id="257" name="Shape"/>
              <p:cNvSpPr/>
              <p:nvPr/>
            </p:nvSpPr>
            <p:spPr>
              <a:xfrm>
                <a:off x="480386" y="425170"/>
                <a:ext cx="102985" cy="45409"/>
              </a:xfrm>
              <a:custGeom>
                <a:avLst/>
                <a:gdLst/>
                <a:ahLst/>
                <a:cxnLst>
                  <a:cxn ang="0">
                    <a:pos x="wd2" y="hd2"/>
                  </a:cxn>
                  <a:cxn ang="5400000">
                    <a:pos x="wd2" y="hd2"/>
                  </a:cxn>
                  <a:cxn ang="10800000">
                    <a:pos x="wd2" y="hd2"/>
                  </a:cxn>
                  <a:cxn ang="16200000">
                    <a:pos x="wd2" y="hd2"/>
                  </a:cxn>
                </a:cxnLst>
                <a:rect l="0" t="0" r="r" b="b"/>
                <a:pathLst>
                  <a:path w="21600" h="21600" extrusionOk="0">
                    <a:moveTo>
                      <a:pt x="531" y="21600"/>
                    </a:moveTo>
                    <a:cubicBezTo>
                      <a:pt x="21069" y="21600"/>
                      <a:pt x="21069" y="21600"/>
                      <a:pt x="21069" y="21600"/>
                    </a:cubicBezTo>
                    <a:cubicBezTo>
                      <a:pt x="21373" y="21600"/>
                      <a:pt x="21600" y="21069"/>
                      <a:pt x="21600" y="20361"/>
                    </a:cubicBezTo>
                    <a:cubicBezTo>
                      <a:pt x="21600" y="1239"/>
                      <a:pt x="21600" y="1239"/>
                      <a:pt x="21600" y="1239"/>
                    </a:cubicBezTo>
                    <a:cubicBezTo>
                      <a:pt x="21600" y="531"/>
                      <a:pt x="21373" y="0"/>
                      <a:pt x="21069" y="0"/>
                    </a:cubicBezTo>
                    <a:cubicBezTo>
                      <a:pt x="531" y="0"/>
                      <a:pt x="531" y="0"/>
                      <a:pt x="531" y="0"/>
                    </a:cubicBezTo>
                    <a:cubicBezTo>
                      <a:pt x="227" y="0"/>
                      <a:pt x="0" y="531"/>
                      <a:pt x="0" y="1239"/>
                    </a:cubicBezTo>
                    <a:cubicBezTo>
                      <a:pt x="0" y="20361"/>
                      <a:pt x="0" y="20361"/>
                      <a:pt x="0" y="20361"/>
                    </a:cubicBezTo>
                    <a:cubicBezTo>
                      <a:pt x="0" y="21069"/>
                      <a:pt x="227" y="21600"/>
                      <a:pt x="531" y="21600"/>
                    </a:cubicBezTo>
                    <a:close/>
                  </a:path>
                </a:pathLst>
              </a:custGeom>
              <a:solidFill>
                <a:srgbClr val="FFFFFF"/>
              </a:solidFill>
              <a:ln w="12700" cap="flat">
                <a:noFill/>
                <a:miter lim="400000"/>
              </a:ln>
              <a:effectLst/>
            </p:spPr>
            <p:txBody>
              <a:bodyPr wrap="square" lIns="65023" tIns="65023" rIns="65023" bIns="65023" numCol="1" anchor="t">
                <a:noAutofit/>
              </a:bodyPr>
              <a:lstStyle/>
              <a:p>
                <a:pPr algn="l" defTabSz="975360">
                  <a:defRPr sz="1800" i="0">
                    <a:solidFill>
                      <a:srgbClr val="000000"/>
                    </a:solidFill>
                    <a:effectLst/>
                    <a:latin typeface="Arial"/>
                    <a:ea typeface="Arial"/>
                    <a:cs typeface="Arial"/>
                    <a:sym typeface="Arial"/>
                  </a:defRPr>
                </a:pPr>
                <a:endParaRPr/>
              </a:p>
            </p:txBody>
          </p:sp>
          <p:sp>
            <p:nvSpPr>
              <p:cNvPr id="258" name="Shape"/>
              <p:cNvSpPr/>
              <p:nvPr/>
            </p:nvSpPr>
            <p:spPr>
              <a:xfrm>
                <a:off x="480386" y="297902"/>
                <a:ext cx="102985" cy="45409"/>
              </a:xfrm>
              <a:custGeom>
                <a:avLst/>
                <a:gdLst/>
                <a:ahLst/>
                <a:cxnLst>
                  <a:cxn ang="0">
                    <a:pos x="wd2" y="hd2"/>
                  </a:cxn>
                  <a:cxn ang="5400000">
                    <a:pos x="wd2" y="hd2"/>
                  </a:cxn>
                  <a:cxn ang="10800000">
                    <a:pos x="wd2" y="hd2"/>
                  </a:cxn>
                  <a:cxn ang="16200000">
                    <a:pos x="wd2" y="hd2"/>
                  </a:cxn>
                </a:cxnLst>
                <a:rect l="0" t="0" r="r" b="b"/>
                <a:pathLst>
                  <a:path w="21600" h="21600" extrusionOk="0">
                    <a:moveTo>
                      <a:pt x="531" y="21600"/>
                    </a:moveTo>
                    <a:cubicBezTo>
                      <a:pt x="21069" y="21600"/>
                      <a:pt x="21069" y="21600"/>
                      <a:pt x="21069" y="21600"/>
                    </a:cubicBezTo>
                    <a:cubicBezTo>
                      <a:pt x="21373" y="21600"/>
                      <a:pt x="21600" y="21069"/>
                      <a:pt x="21600" y="20538"/>
                    </a:cubicBezTo>
                    <a:cubicBezTo>
                      <a:pt x="21600" y="1239"/>
                      <a:pt x="21600" y="1239"/>
                      <a:pt x="21600" y="1239"/>
                    </a:cubicBezTo>
                    <a:cubicBezTo>
                      <a:pt x="21600" y="531"/>
                      <a:pt x="21373" y="0"/>
                      <a:pt x="21069" y="0"/>
                    </a:cubicBezTo>
                    <a:cubicBezTo>
                      <a:pt x="531" y="0"/>
                      <a:pt x="531" y="0"/>
                      <a:pt x="531" y="0"/>
                    </a:cubicBezTo>
                    <a:cubicBezTo>
                      <a:pt x="227" y="0"/>
                      <a:pt x="0" y="531"/>
                      <a:pt x="0" y="1239"/>
                    </a:cubicBezTo>
                    <a:cubicBezTo>
                      <a:pt x="0" y="20538"/>
                      <a:pt x="0" y="20538"/>
                      <a:pt x="0" y="20538"/>
                    </a:cubicBezTo>
                    <a:cubicBezTo>
                      <a:pt x="0" y="21069"/>
                      <a:pt x="227" y="21600"/>
                      <a:pt x="531" y="21600"/>
                    </a:cubicBezTo>
                    <a:close/>
                  </a:path>
                </a:pathLst>
              </a:custGeom>
              <a:solidFill>
                <a:srgbClr val="FFFFFF"/>
              </a:solidFill>
              <a:ln w="12700" cap="flat">
                <a:noFill/>
                <a:miter lim="400000"/>
              </a:ln>
              <a:effectLst/>
            </p:spPr>
            <p:txBody>
              <a:bodyPr wrap="square" lIns="65023" tIns="65023" rIns="65023" bIns="65023" numCol="1" anchor="t">
                <a:noAutofit/>
              </a:bodyPr>
              <a:lstStyle/>
              <a:p>
                <a:pPr algn="l" defTabSz="975360">
                  <a:defRPr sz="1800" i="0">
                    <a:solidFill>
                      <a:srgbClr val="000000"/>
                    </a:solidFill>
                    <a:effectLst/>
                    <a:latin typeface="Arial"/>
                    <a:ea typeface="Arial"/>
                    <a:cs typeface="Arial"/>
                    <a:sym typeface="Arial"/>
                  </a:defRPr>
                </a:pPr>
                <a:endParaRPr/>
              </a:p>
            </p:txBody>
          </p:sp>
        </p:grpSp>
        <p:sp>
          <p:nvSpPr>
            <p:cNvPr id="260" name="Shape"/>
            <p:cNvSpPr/>
            <p:nvPr/>
          </p:nvSpPr>
          <p:spPr>
            <a:xfrm rot="20411107">
              <a:off x="5810232" y="5379412"/>
              <a:ext cx="292539" cy="632706"/>
            </a:xfrm>
            <a:custGeom>
              <a:avLst/>
              <a:gdLst/>
              <a:ahLst/>
              <a:cxnLst>
                <a:cxn ang="0">
                  <a:pos x="wd2" y="hd2"/>
                </a:cxn>
                <a:cxn ang="5400000">
                  <a:pos x="wd2" y="hd2"/>
                </a:cxn>
                <a:cxn ang="10800000">
                  <a:pos x="wd2" y="hd2"/>
                </a:cxn>
                <a:cxn ang="16200000">
                  <a:pos x="wd2" y="hd2"/>
                </a:cxn>
              </a:cxnLst>
              <a:rect l="0" t="0" r="r" b="b"/>
              <a:pathLst>
                <a:path w="21574" h="21590" extrusionOk="0">
                  <a:moveTo>
                    <a:pt x="14781" y="19710"/>
                  </a:moveTo>
                  <a:lnTo>
                    <a:pt x="14764" y="20627"/>
                  </a:lnTo>
                  <a:lnTo>
                    <a:pt x="18663" y="20610"/>
                  </a:lnTo>
                  <a:lnTo>
                    <a:pt x="18680" y="19694"/>
                  </a:lnTo>
                  <a:close/>
                  <a:moveTo>
                    <a:pt x="9016" y="19734"/>
                  </a:moveTo>
                  <a:lnTo>
                    <a:pt x="8998" y="20651"/>
                  </a:lnTo>
                  <a:lnTo>
                    <a:pt x="12897" y="20634"/>
                  </a:lnTo>
                  <a:lnTo>
                    <a:pt x="12915" y="19718"/>
                  </a:lnTo>
                  <a:close/>
                  <a:moveTo>
                    <a:pt x="2634" y="19761"/>
                  </a:moveTo>
                  <a:lnTo>
                    <a:pt x="2616" y="20677"/>
                  </a:lnTo>
                  <a:lnTo>
                    <a:pt x="6516" y="20661"/>
                  </a:lnTo>
                  <a:lnTo>
                    <a:pt x="6533" y="19744"/>
                  </a:lnTo>
                  <a:close/>
                  <a:moveTo>
                    <a:pt x="14808" y="18276"/>
                  </a:moveTo>
                  <a:lnTo>
                    <a:pt x="14791" y="19192"/>
                  </a:lnTo>
                  <a:lnTo>
                    <a:pt x="18690" y="19176"/>
                  </a:lnTo>
                  <a:lnTo>
                    <a:pt x="18708" y="18259"/>
                  </a:lnTo>
                  <a:close/>
                  <a:moveTo>
                    <a:pt x="9043" y="18300"/>
                  </a:moveTo>
                  <a:lnTo>
                    <a:pt x="9026" y="19216"/>
                  </a:lnTo>
                  <a:lnTo>
                    <a:pt x="12925" y="19200"/>
                  </a:lnTo>
                  <a:lnTo>
                    <a:pt x="12942" y="18283"/>
                  </a:lnTo>
                  <a:close/>
                  <a:moveTo>
                    <a:pt x="2661" y="18326"/>
                  </a:moveTo>
                  <a:lnTo>
                    <a:pt x="2644" y="19243"/>
                  </a:lnTo>
                  <a:lnTo>
                    <a:pt x="6543" y="19227"/>
                  </a:lnTo>
                  <a:lnTo>
                    <a:pt x="6560" y="18310"/>
                  </a:lnTo>
                  <a:close/>
                  <a:moveTo>
                    <a:pt x="14836" y="16841"/>
                  </a:moveTo>
                  <a:lnTo>
                    <a:pt x="14818" y="17758"/>
                  </a:lnTo>
                  <a:lnTo>
                    <a:pt x="18717" y="17742"/>
                  </a:lnTo>
                  <a:lnTo>
                    <a:pt x="18735" y="16825"/>
                  </a:lnTo>
                  <a:close/>
                  <a:moveTo>
                    <a:pt x="9070" y="16865"/>
                  </a:moveTo>
                  <a:lnTo>
                    <a:pt x="9053" y="17782"/>
                  </a:lnTo>
                  <a:lnTo>
                    <a:pt x="12952" y="17766"/>
                  </a:lnTo>
                  <a:lnTo>
                    <a:pt x="12969" y="16849"/>
                  </a:lnTo>
                  <a:close/>
                  <a:moveTo>
                    <a:pt x="2689" y="16892"/>
                  </a:moveTo>
                  <a:lnTo>
                    <a:pt x="2671" y="17808"/>
                  </a:lnTo>
                  <a:lnTo>
                    <a:pt x="6570" y="17792"/>
                  </a:lnTo>
                  <a:lnTo>
                    <a:pt x="6588" y="16876"/>
                  </a:lnTo>
                  <a:close/>
                  <a:moveTo>
                    <a:pt x="14864" y="15358"/>
                  </a:moveTo>
                  <a:lnTo>
                    <a:pt x="14846" y="16274"/>
                  </a:lnTo>
                  <a:lnTo>
                    <a:pt x="18746" y="16258"/>
                  </a:lnTo>
                  <a:lnTo>
                    <a:pt x="18763" y="15342"/>
                  </a:lnTo>
                  <a:close/>
                  <a:moveTo>
                    <a:pt x="9108" y="15382"/>
                  </a:moveTo>
                  <a:lnTo>
                    <a:pt x="9091" y="16298"/>
                  </a:lnTo>
                  <a:lnTo>
                    <a:pt x="12990" y="16282"/>
                  </a:lnTo>
                  <a:lnTo>
                    <a:pt x="13007" y="15366"/>
                  </a:lnTo>
                  <a:lnTo>
                    <a:pt x="12676" y="15367"/>
                  </a:lnTo>
                  <a:lnTo>
                    <a:pt x="12241" y="15507"/>
                  </a:lnTo>
                  <a:cubicBezTo>
                    <a:pt x="11879" y="15580"/>
                    <a:pt x="11481" y="15622"/>
                    <a:pt x="11064" y="15624"/>
                  </a:cubicBezTo>
                  <a:cubicBezTo>
                    <a:pt x="10647" y="15626"/>
                    <a:pt x="10250" y="15587"/>
                    <a:pt x="9890" y="15517"/>
                  </a:cubicBezTo>
                  <a:lnTo>
                    <a:pt x="9461" y="15380"/>
                  </a:lnTo>
                  <a:close/>
                  <a:moveTo>
                    <a:pt x="2717" y="15409"/>
                  </a:moveTo>
                  <a:lnTo>
                    <a:pt x="2699" y="16325"/>
                  </a:lnTo>
                  <a:lnTo>
                    <a:pt x="6599" y="16309"/>
                  </a:lnTo>
                  <a:lnTo>
                    <a:pt x="6616" y="15392"/>
                  </a:lnTo>
                  <a:close/>
                  <a:moveTo>
                    <a:pt x="17118" y="12648"/>
                  </a:moveTo>
                  <a:cubicBezTo>
                    <a:pt x="15971" y="12653"/>
                    <a:pt x="15032" y="13097"/>
                    <a:pt x="15022" y="13639"/>
                  </a:cubicBezTo>
                  <a:cubicBezTo>
                    <a:pt x="15012" y="14181"/>
                    <a:pt x="15933" y="14617"/>
                    <a:pt x="17080" y="14612"/>
                  </a:cubicBezTo>
                  <a:lnTo>
                    <a:pt x="17756" y="14609"/>
                  </a:lnTo>
                  <a:cubicBezTo>
                    <a:pt x="18903" y="14605"/>
                    <a:pt x="19841" y="14161"/>
                    <a:pt x="19852" y="13619"/>
                  </a:cubicBezTo>
                  <a:cubicBezTo>
                    <a:pt x="19862" y="13077"/>
                    <a:pt x="18941" y="12641"/>
                    <a:pt x="17793" y="12646"/>
                  </a:cubicBezTo>
                  <a:close/>
                  <a:moveTo>
                    <a:pt x="4117" y="12703"/>
                  </a:moveTo>
                  <a:cubicBezTo>
                    <a:pt x="2970" y="12707"/>
                    <a:pt x="2031" y="13151"/>
                    <a:pt x="2021" y="13693"/>
                  </a:cubicBezTo>
                  <a:cubicBezTo>
                    <a:pt x="2011" y="14235"/>
                    <a:pt x="2932" y="14671"/>
                    <a:pt x="4079" y="14666"/>
                  </a:cubicBezTo>
                  <a:lnTo>
                    <a:pt x="4755" y="14664"/>
                  </a:lnTo>
                  <a:cubicBezTo>
                    <a:pt x="5902" y="14659"/>
                    <a:pt x="6840" y="14215"/>
                    <a:pt x="6851" y="13673"/>
                  </a:cubicBezTo>
                  <a:cubicBezTo>
                    <a:pt x="6861" y="13131"/>
                    <a:pt x="5939" y="12695"/>
                    <a:pt x="4792" y="12700"/>
                  </a:cubicBezTo>
                  <a:close/>
                  <a:moveTo>
                    <a:pt x="10915" y="12340"/>
                  </a:moveTo>
                  <a:cubicBezTo>
                    <a:pt x="9247" y="12347"/>
                    <a:pt x="7883" y="12992"/>
                    <a:pt x="7868" y="13780"/>
                  </a:cubicBezTo>
                  <a:cubicBezTo>
                    <a:pt x="7853" y="14569"/>
                    <a:pt x="9193" y="15202"/>
                    <a:pt x="10860" y="15195"/>
                  </a:cubicBezTo>
                  <a:cubicBezTo>
                    <a:pt x="12528" y="15188"/>
                    <a:pt x="13892" y="14543"/>
                    <a:pt x="13907" y="13755"/>
                  </a:cubicBezTo>
                  <a:cubicBezTo>
                    <a:pt x="13922" y="12967"/>
                    <a:pt x="12582" y="12333"/>
                    <a:pt x="10915" y="12340"/>
                  </a:cubicBezTo>
                  <a:close/>
                  <a:moveTo>
                    <a:pt x="6499" y="3858"/>
                  </a:moveTo>
                  <a:cubicBezTo>
                    <a:pt x="5161" y="3863"/>
                    <a:pt x="4066" y="4381"/>
                    <a:pt x="4054" y="5013"/>
                  </a:cubicBezTo>
                  <a:lnTo>
                    <a:pt x="3956" y="10132"/>
                  </a:lnTo>
                  <a:cubicBezTo>
                    <a:pt x="3944" y="10765"/>
                    <a:pt x="5020" y="11274"/>
                    <a:pt x="6358" y="11268"/>
                  </a:cubicBezTo>
                  <a:lnTo>
                    <a:pt x="16051" y="11228"/>
                  </a:lnTo>
                  <a:cubicBezTo>
                    <a:pt x="17390" y="11222"/>
                    <a:pt x="18484" y="10705"/>
                    <a:pt x="18496" y="10072"/>
                  </a:cubicBezTo>
                  <a:lnTo>
                    <a:pt x="18594" y="4953"/>
                  </a:lnTo>
                  <a:cubicBezTo>
                    <a:pt x="18606" y="4320"/>
                    <a:pt x="17531" y="3812"/>
                    <a:pt x="16192" y="3817"/>
                  </a:cubicBezTo>
                  <a:close/>
                  <a:moveTo>
                    <a:pt x="18580" y="0"/>
                  </a:moveTo>
                  <a:cubicBezTo>
                    <a:pt x="19116" y="-2"/>
                    <a:pt x="19546" y="201"/>
                    <a:pt x="19541" y="454"/>
                  </a:cubicBezTo>
                  <a:lnTo>
                    <a:pt x="19503" y="2456"/>
                  </a:lnTo>
                  <a:lnTo>
                    <a:pt x="20558" y="2790"/>
                  </a:lnTo>
                  <a:cubicBezTo>
                    <a:pt x="21194" y="3091"/>
                    <a:pt x="21583" y="3508"/>
                    <a:pt x="21574" y="3971"/>
                  </a:cubicBezTo>
                  <a:lnTo>
                    <a:pt x="21272" y="19840"/>
                  </a:lnTo>
                  <a:cubicBezTo>
                    <a:pt x="21254" y="20766"/>
                    <a:pt x="19653" y="21523"/>
                    <a:pt x="17695" y="21531"/>
                  </a:cubicBezTo>
                  <a:lnTo>
                    <a:pt x="3514" y="21590"/>
                  </a:lnTo>
                  <a:cubicBezTo>
                    <a:pt x="1556" y="21598"/>
                    <a:pt x="-17" y="20854"/>
                    <a:pt x="1" y="19929"/>
                  </a:cubicBezTo>
                  <a:lnTo>
                    <a:pt x="303" y="4059"/>
                  </a:lnTo>
                  <a:cubicBezTo>
                    <a:pt x="320" y="3134"/>
                    <a:pt x="1922" y="2377"/>
                    <a:pt x="3880" y="2368"/>
                  </a:cubicBezTo>
                  <a:lnTo>
                    <a:pt x="17567" y="2311"/>
                  </a:lnTo>
                  <a:lnTo>
                    <a:pt x="17602" y="463"/>
                  </a:lnTo>
                  <a:cubicBezTo>
                    <a:pt x="17607" y="209"/>
                    <a:pt x="18045" y="2"/>
                    <a:pt x="18580" y="0"/>
                  </a:cubicBezTo>
                  <a:close/>
                </a:path>
              </a:pathLst>
            </a:custGeom>
            <a:solidFill>
              <a:srgbClr val="FFFFFF"/>
            </a:solidFill>
            <a:ln w="12700" cap="flat">
              <a:noFill/>
              <a:miter lim="400000"/>
            </a:ln>
            <a:effectLst/>
          </p:spPr>
          <p:txBody>
            <a:bodyPr wrap="square" lIns="65023" tIns="65023" rIns="65023" bIns="65023" numCol="1" anchor="ctr">
              <a:noAutofit/>
            </a:bodyPr>
            <a:lstStyle/>
            <a:p>
              <a:pPr defTabSz="975360">
                <a:defRPr sz="1400" b="1" i="0">
                  <a:solidFill>
                    <a:srgbClr val="FFFFFF"/>
                  </a:solidFill>
                  <a:effectLst/>
                  <a:latin typeface="Arial"/>
                  <a:ea typeface="Arial"/>
                  <a:cs typeface="Arial"/>
                  <a:sym typeface="Arial"/>
                </a:defRPr>
              </a:pPr>
              <a:endParaRPr/>
            </a:p>
          </p:txBody>
        </p:sp>
        <p:sp>
          <p:nvSpPr>
            <p:cNvPr id="261" name="Shape"/>
            <p:cNvSpPr/>
            <p:nvPr/>
          </p:nvSpPr>
          <p:spPr>
            <a:xfrm>
              <a:off x="3419278" y="954287"/>
              <a:ext cx="809618" cy="722462"/>
            </a:xfrm>
            <a:custGeom>
              <a:avLst/>
              <a:gdLst/>
              <a:ahLst/>
              <a:cxnLst>
                <a:cxn ang="0">
                  <a:pos x="wd2" y="hd2"/>
                </a:cxn>
                <a:cxn ang="5400000">
                  <a:pos x="wd2" y="hd2"/>
                </a:cxn>
                <a:cxn ang="10800000">
                  <a:pos x="wd2" y="hd2"/>
                </a:cxn>
                <a:cxn ang="16200000">
                  <a:pos x="wd2" y="hd2"/>
                </a:cxn>
              </a:cxnLst>
              <a:rect l="0" t="0" r="r" b="b"/>
              <a:pathLst>
                <a:path w="21600" h="21600" extrusionOk="0">
                  <a:moveTo>
                    <a:pt x="8368" y="4265"/>
                  </a:moveTo>
                  <a:cubicBezTo>
                    <a:pt x="10369" y="4265"/>
                    <a:pt x="11992" y="6135"/>
                    <a:pt x="11992" y="8441"/>
                  </a:cubicBezTo>
                  <a:cubicBezTo>
                    <a:pt x="11992" y="9882"/>
                    <a:pt x="11358" y="11153"/>
                    <a:pt x="10394" y="11904"/>
                  </a:cubicBezTo>
                  <a:lnTo>
                    <a:pt x="10365" y="11922"/>
                  </a:lnTo>
                  <a:lnTo>
                    <a:pt x="10365" y="13124"/>
                  </a:lnTo>
                  <a:lnTo>
                    <a:pt x="10872" y="13306"/>
                  </a:lnTo>
                  <a:cubicBezTo>
                    <a:pt x="13182" y="14432"/>
                    <a:pt x="14802" y="17067"/>
                    <a:pt x="14802" y="20138"/>
                  </a:cubicBezTo>
                  <a:lnTo>
                    <a:pt x="14802" y="21600"/>
                  </a:lnTo>
                  <a:lnTo>
                    <a:pt x="1934" y="21600"/>
                  </a:lnTo>
                  <a:lnTo>
                    <a:pt x="1934" y="20138"/>
                  </a:lnTo>
                  <a:cubicBezTo>
                    <a:pt x="1934" y="17067"/>
                    <a:pt x="3554" y="14432"/>
                    <a:pt x="5864" y="13306"/>
                  </a:cubicBezTo>
                  <a:lnTo>
                    <a:pt x="6371" y="13124"/>
                  </a:lnTo>
                  <a:lnTo>
                    <a:pt x="6371" y="11922"/>
                  </a:lnTo>
                  <a:lnTo>
                    <a:pt x="6342" y="11904"/>
                  </a:lnTo>
                  <a:cubicBezTo>
                    <a:pt x="5378" y="11153"/>
                    <a:pt x="4744" y="9882"/>
                    <a:pt x="4744" y="8441"/>
                  </a:cubicBezTo>
                  <a:cubicBezTo>
                    <a:pt x="4744" y="6135"/>
                    <a:pt x="6367" y="4265"/>
                    <a:pt x="8368" y="4265"/>
                  </a:cubicBezTo>
                  <a:close/>
                  <a:moveTo>
                    <a:pt x="3582" y="2993"/>
                  </a:moveTo>
                  <a:cubicBezTo>
                    <a:pt x="4418" y="2993"/>
                    <a:pt x="5135" y="3579"/>
                    <a:pt x="5442" y="4413"/>
                  </a:cubicBezTo>
                  <a:lnTo>
                    <a:pt x="5556" y="5069"/>
                  </a:lnTo>
                  <a:lnTo>
                    <a:pt x="5116" y="5488"/>
                  </a:lnTo>
                  <a:cubicBezTo>
                    <a:pt x="4460" y="6244"/>
                    <a:pt x="4055" y="7288"/>
                    <a:pt x="4055" y="8441"/>
                  </a:cubicBezTo>
                  <a:cubicBezTo>
                    <a:pt x="4055" y="9882"/>
                    <a:pt x="4688" y="11153"/>
                    <a:pt x="5652" y="11904"/>
                  </a:cubicBezTo>
                  <a:lnTo>
                    <a:pt x="5681" y="11922"/>
                  </a:lnTo>
                  <a:lnTo>
                    <a:pt x="5681" y="12645"/>
                  </a:lnTo>
                  <a:lnTo>
                    <a:pt x="0" y="12645"/>
                  </a:lnTo>
                  <a:lnTo>
                    <a:pt x="0" y="11831"/>
                  </a:lnTo>
                  <a:cubicBezTo>
                    <a:pt x="0" y="10121"/>
                    <a:pt x="902" y="8654"/>
                    <a:pt x="2188" y="8027"/>
                  </a:cubicBezTo>
                  <a:lnTo>
                    <a:pt x="2471" y="7926"/>
                  </a:lnTo>
                  <a:lnTo>
                    <a:pt x="2471" y="7207"/>
                  </a:lnTo>
                  <a:lnTo>
                    <a:pt x="2156" y="6963"/>
                  </a:lnTo>
                  <a:cubicBezTo>
                    <a:pt x="1791" y="6542"/>
                    <a:pt x="1565" y="5960"/>
                    <a:pt x="1565" y="5318"/>
                  </a:cubicBezTo>
                  <a:cubicBezTo>
                    <a:pt x="1565" y="4034"/>
                    <a:pt x="2468" y="2993"/>
                    <a:pt x="3582" y="2993"/>
                  </a:cubicBezTo>
                  <a:close/>
                  <a:moveTo>
                    <a:pt x="16291" y="2371"/>
                  </a:moveTo>
                  <a:cubicBezTo>
                    <a:pt x="17942" y="2371"/>
                    <a:pt x="19281" y="3914"/>
                    <a:pt x="19281" y="5817"/>
                  </a:cubicBezTo>
                  <a:cubicBezTo>
                    <a:pt x="19281" y="6769"/>
                    <a:pt x="18946" y="7630"/>
                    <a:pt x="18405" y="8254"/>
                  </a:cubicBezTo>
                  <a:lnTo>
                    <a:pt x="17938" y="8616"/>
                  </a:lnTo>
                  <a:lnTo>
                    <a:pt x="17938" y="9682"/>
                  </a:lnTo>
                  <a:lnTo>
                    <a:pt x="18357" y="9832"/>
                  </a:lnTo>
                  <a:cubicBezTo>
                    <a:pt x="20263" y="10761"/>
                    <a:pt x="21600" y="12935"/>
                    <a:pt x="21600" y="15470"/>
                  </a:cubicBezTo>
                  <a:lnTo>
                    <a:pt x="21600" y="16676"/>
                  </a:lnTo>
                  <a:lnTo>
                    <a:pt x="14644" y="16676"/>
                  </a:lnTo>
                  <a:lnTo>
                    <a:pt x="14302" y="15992"/>
                  </a:lnTo>
                  <a:cubicBezTo>
                    <a:pt x="13609" y="14809"/>
                    <a:pt x="12626" y="13869"/>
                    <a:pt x="11472" y="13306"/>
                  </a:cubicBezTo>
                  <a:lnTo>
                    <a:pt x="11377" y="13272"/>
                  </a:lnTo>
                  <a:lnTo>
                    <a:pt x="11888" y="12049"/>
                  </a:lnTo>
                  <a:cubicBezTo>
                    <a:pt x="12460" y="11072"/>
                    <a:pt x="13271" y="10296"/>
                    <a:pt x="14224" y="9832"/>
                  </a:cubicBezTo>
                  <a:lnTo>
                    <a:pt x="14643" y="9682"/>
                  </a:lnTo>
                  <a:lnTo>
                    <a:pt x="14643" y="8616"/>
                  </a:lnTo>
                  <a:lnTo>
                    <a:pt x="14176" y="8254"/>
                  </a:lnTo>
                  <a:cubicBezTo>
                    <a:pt x="13635" y="7630"/>
                    <a:pt x="13300" y="6769"/>
                    <a:pt x="13300" y="5817"/>
                  </a:cubicBezTo>
                  <a:cubicBezTo>
                    <a:pt x="13300" y="3914"/>
                    <a:pt x="14639" y="2371"/>
                    <a:pt x="16291" y="2371"/>
                  </a:cubicBezTo>
                  <a:close/>
                  <a:moveTo>
                    <a:pt x="11790" y="0"/>
                  </a:moveTo>
                  <a:cubicBezTo>
                    <a:pt x="12533" y="0"/>
                    <a:pt x="13136" y="694"/>
                    <a:pt x="13136" y="1550"/>
                  </a:cubicBezTo>
                  <a:cubicBezTo>
                    <a:pt x="13136" y="1978"/>
                    <a:pt x="12985" y="2366"/>
                    <a:pt x="12742" y="2646"/>
                  </a:cubicBezTo>
                  <a:lnTo>
                    <a:pt x="12532" y="2809"/>
                  </a:lnTo>
                  <a:lnTo>
                    <a:pt x="12532" y="3312"/>
                  </a:lnTo>
                  <a:lnTo>
                    <a:pt x="12720" y="3356"/>
                  </a:lnTo>
                  <a:lnTo>
                    <a:pt x="13232" y="3714"/>
                  </a:lnTo>
                  <a:lnTo>
                    <a:pt x="12983" y="4061"/>
                  </a:lnTo>
                  <a:cubicBezTo>
                    <a:pt x="12661" y="4611"/>
                    <a:pt x="12472" y="5274"/>
                    <a:pt x="12472" y="5988"/>
                  </a:cubicBezTo>
                  <a:lnTo>
                    <a:pt x="12511" y="6435"/>
                  </a:lnTo>
                  <a:lnTo>
                    <a:pt x="12079" y="6435"/>
                  </a:lnTo>
                  <a:lnTo>
                    <a:pt x="11764" y="5765"/>
                  </a:lnTo>
                  <a:cubicBezTo>
                    <a:pt x="11373" y="5099"/>
                    <a:pt x="10820" y="4569"/>
                    <a:pt x="10170" y="4252"/>
                  </a:cubicBezTo>
                  <a:lnTo>
                    <a:pt x="9951" y="4174"/>
                  </a:lnTo>
                  <a:lnTo>
                    <a:pt x="10271" y="3768"/>
                  </a:lnTo>
                  <a:cubicBezTo>
                    <a:pt x="10448" y="3600"/>
                    <a:pt x="10647" y="3460"/>
                    <a:pt x="10861" y="3356"/>
                  </a:cubicBezTo>
                  <a:lnTo>
                    <a:pt x="11049" y="3312"/>
                  </a:lnTo>
                  <a:lnTo>
                    <a:pt x="11049" y="2809"/>
                  </a:lnTo>
                  <a:lnTo>
                    <a:pt x="10839" y="2646"/>
                  </a:lnTo>
                  <a:cubicBezTo>
                    <a:pt x="10596" y="2366"/>
                    <a:pt x="10445" y="1978"/>
                    <a:pt x="10445" y="1550"/>
                  </a:cubicBezTo>
                  <a:cubicBezTo>
                    <a:pt x="10445" y="694"/>
                    <a:pt x="11048" y="0"/>
                    <a:pt x="11790" y="0"/>
                  </a:cubicBezTo>
                  <a:close/>
                </a:path>
              </a:pathLst>
            </a:custGeom>
            <a:solidFill>
              <a:srgbClr val="FFFFFF"/>
            </a:solidFill>
            <a:ln w="12700" cap="flat">
              <a:noFill/>
              <a:miter lim="400000"/>
            </a:ln>
            <a:effectLst/>
          </p:spPr>
          <p:txBody>
            <a:bodyPr wrap="square" lIns="65023" tIns="65023" rIns="65023" bIns="65023" numCol="1" anchor="ctr">
              <a:noAutofit/>
            </a:bodyPr>
            <a:lstStyle/>
            <a:p>
              <a:pPr defTabSz="975360">
                <a:defRPr sz="1400" b="1" i="0">
                  <a:solidFill>
                    <a:srgbClr val="FFFFFF"/>
                  </a:solidFill>
                  <a:effectLst/>
                  <a:latin typeface="Arial"/>
                  <a:ea typeface="Arial"/>
                  <a:cs typeface="Arial"/>
                  <a:sym typeface="Arial"/>
                </a:defRPr>
              </a:pPr>
              <a:endParaRPr/>
            </a:p>
          </p:txBody>
        </p:sp>
        <p:sp>
          <p:nvSpPr>
            <p:cNvPr id="262" name="Course evals"/>
            <p:cNvSpPr txBox="1"/>
            <p:nvPr/>
          </p:nvSpPr>
          <p:spPr>
            <a:xfrm>
              <a:off x="157649" y="2851137"/>
              <a:ext cx="1498284" cy="8444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noAutofit/>
            </a:bodyPr>
            <a:lstStyle/>
            <a:p>
              <a:pPr defTabSz="975360">
                <a:defRPr sz="2100" b="1" i="0">
                  <a:solidFill>
                    <a:srgbClr val="000000"/>
                  </a:solidFill>
                  <a:effectLst/>
                  <a:latin typeface="Calibri"/>
                  <a:ea typeface="Calibri"/>
                  <a:cs typeface="Calibri"/>
                  <a:sym typeface="Calibri"/>
                </a:defRPr>
              </a:pPr>
              <a:r>
                <a:rPr>
                  <a:solidFill>
                    <a:srgbClr val="F6F5F4"/>
                  </a:solidFill>
                </a:rPr>
                <a:t>Course</a:t>
              </a:r>
              <a:r>
                <a:rPr>
                  <a:solidFill>
                    <a:srgbClr val="F6F5F4"/>
                  </a:solidFill>
                  <a:latin typeface="Arial"/>
                  <a:ea typeface="Arial"/>
                  <a:cs typeface="Arial"/>
                  <a:sym typeface="Arial"/>
                </a:rPr>
                <a:t> </a:t>
              </a:r>
              <a:r>
                <a:rPr>
                  <a:solidFill>
                    <a:srgbClr val="FFFFFF"/>
                  </a:solidFill>
                  <a:latin typeface="Arial"/>
                  <a:ea typeface="Arial"/>
                  <a:cs typeface="Arial"/>
                  <a:sym typeface="Arial"/>
                </a:rPr>
                <a:t>evals</a:t>
              </a:r>
            </a:p>
          </p:txBody>
        </p:sp>
        <p:sp>
          <p:nvSpPr>
            <p:cNvPr id="263" name="Shape"/>
            <p:cNvSpPr/>
            <p:nvPr/>
          </p:nvSpPr>
          <p:spPr>
            <a:xfrm>
              <a:off x="6077313" y="1779753"/>
              <a:ext cx="828689" cy="818552"/>
            </a:xfrm>
            <a:custGeom>
              <a:avLst/>
              <a:gdLst/>
              <a:ahLst/>
              <a:cxnLst>
                <a:cxn ang="0">
                  <a:pos x="wd2" y="hd2"/>
                </a:cxn>
                <a:cxn ang="5400000">
                  <a:pos x="wd2" y="hd2"/>
                </a:cxn>
                <a:cxn ang="10800000">
                  <a:pos x="wd2" y="hd2"/>
                </a:cxn>
                <a:cxn ang="16200000">
                  <a:pos x="wd2" y="hd2"/>
                </a:cxn>
              </a:cxnLst>
              <a:rect l="0" t="0" r="r" b="b"/>
              <a:pathLst>
                <a:path w="21488" h="20490" extrusionOk="0">
                  <a:moveTo>
                    <a:pt x="18948" y="11422"/>
                  </a:moveTo>
                  <a:cubicBezTo>
                    <a:pt x="18755" y="12136"/>
                    <a:pt x="18755" y="12136"/>
                    <a:pt x="18755" y="12136"/>
                  </a:cubicBezTo>
                  <a:cubicBezTo>
                    <a:pt x="17649" y="16159"/>
                    <a:pt x="13612" y="18702"/>
                    <a:pt x="9618" y="17694"/>
                  </a:cubicBezTo>
                  <a:cubicBezTo>
                    <a:pt x="5783" y="16730"/>
                    <a:pt x="3404" y="12948"/>
                    <a:pt x="3975" y="9102"/>
                  </a:cubicBezTo>
                  <a:cubicBezTo>
                    <a:pt x="5133" y="9432"/>
                    <a:pt x="5133" y="9432"/>
                    <a:pt x="5133" y="9432"/>
                  </a:cubicBezTo>
                  <a:cubicBezTo>
                    <a:pt x="5397" y="9504"/>
                    <a:pt x="5642" y="9263"/>
                    <a:pt x="5581" y="8986"/>
                  </a:cubicBezTo>
                  <a:cubicBezTo>
                    <a:pt x="4317" y="4008"/>
                    <a:pt x="4317" y="4008"/>
                    <a:pt x="4317" y="4008"/>
                  </a:cubicBezTo>
                  <a:cubicBezTo>
                    <a:pt x="4247" y="3740"/>
                    <a:pt x="3913" y="3642"/>
                    <a:pt x="3720" y="3838"/>
                  </a:cubicBezTo>
                  <a:cubicBezTo>
                    <a:pt x="104" y="7434"/>
                    <a:pt x="104" y="7434"/>
                    <a:pt x="104" y="7434"/>
                  </a:cubicBezTo>
                  <a:cubicBezTo>
                    <a:pt x="-89" y="7630"/>
                    <a:pt x="-1" y="7978"/>
                    <a:pt x="262" y="8049"/>
                  </a:cubicBezTo>
                  <a:cubicBezTo>
                    <a:pt x="1517" y="8406"/>
                    <a:pt x="1517" y="8406"/>
                    <a:pt x="1517" y="8406"/>
                  </a:cubicBezTo>
                  <a:cubicBezTo>
                    <a:pt x="578" y="13617"/>
                    <a:pt x="3738" y="18800"/>
                    <a:pt x="8899" y="20165"/>
                  </a:cubicBezTo>
                  <a:cubicBezTo>
                    <a:pt x="14252" y="21584"/>
                    <a:pt x="19712" y="18212"/>
                    <a:pt x="21195" y="12796"/>
                  </a:cubicBezTo>
                  <a:cubicBezTo>
                    <a:pt x="21388" y="12118"/>
                    <a:pt x="21388" y="12118"/>
                    <a:pt x="21388" y="12118"/>
                  </a:cubicBezTo>
                  <a:cubicBezTo>
                    <a:pt x="21441" y="11922"/>
                    <a:pt x="21327" y="11716"/>
                    <a:pt x="21134" y="11663"/>
                  </a:cubicBezTo>
                  <a:cubicBezTo>
                    <a:pt x="19396" y="11172"/>
                    <a:pt x="19396" y="11172"/>
                    <a:pt x="19396" y="11172"/>
                  </a:cubicBezTo>
                  <a:cubicBezTo>
                    <a:pt x="19203" y="11119"/>
                    <a:pt x="19001" y="11235"/>
                    <a:pt x="18948" y="11422"/>
                  </a:cubicBezTo>
                  <a:close/>
                  <a:moveTo>
                    <a:pt x="21002" y="8326"/>
                  </a:moveTo>
                  <a:cubicBezTo>
                    <a:pt x="19176" y="8567"/>
                    <a:pt x="19176" y="8567"/>
                    <a:pt x="19176" y="8567"/>
                  </a:cubicBezTo>
                  <a:cubicBezTo>
                    <a:pt x="18983" y="8594"/>
                    <a:pt x="18843" y="8781"/>
                    <a:pt x="18869" y="8977"/>
                  </a:cubicBezTo>
                  <a:cubicBezTo>
                    <a:pt x="18939" y="9539"/>
                    <a:pt x="18939" y="9539"/>
                    <a:pt x="18939" y="9539"/>
                  </a:cubicBezTo>
                  <a:cubicBezTo>
                    <a:pt x="18966" y="9745"/>
                    <a:pt x="19150" y="9887"/>
                    <a:pt x="19343" y="9861"/>
                  </a:cubicBezTo>
                  <a:cubicBezTo>
                    <a:pt x="21169" y="9620"/>
                    <a:pt x="21169" y="9620"/>
                    <a:pt x="21169" y="9620"/>
                  </a:cubicBezTo>
                  <a:cubicBezTo>
                    <a:pt x="21371" y="9593"/>
                    <a:pt x="21511" y="9406"/>
                    <a:pt x="21485" y="9209"/>
                  </a:cubicBezTo>
                  <a:cubicBezTo>
                    <a:pt x="21406" y="8647"/>
                    <a:pt x="21406" y="8647"/>
                    <a:pt x="21406" y="8647"/>
                  </a:cubicBezTo>
                  <a:cubicBezTo>
                    <a:pt x="21388" y="8442"/>
                    <a:pt x="21204" y="8299"/>
                    <a:pt x="21002" y="8326"/>
                  </a:cubicBezTo>
                  <a:close/>
                  <a:moveTo>
                    <a:pt x="19598" y="4820"/>
                  </a:moveTo>
                  <a:cubicBezTo>
                    <a:pt x="18000" y="5739"/>
                    <a:pt x="18000" y="5739"/>
                    <a:pt x="18000" y="5739"/>
                  </a:cubicBezTo>
                  <a:cubicBezTo>
                    <a:pt x="17825" y="5837"/>
                    <a:pt x="17763" y="6060"/>
                    <a:pt x="17860" y="6238"/>
                  </a:cubicBezTo>
                  <a:cubicBezTo>
                    <a:pt x="18132" y="6738"/>
                    <a:pt x="18132" y="6738"/>
                    <a:pt x="18132" y="6738"/>
                  </a:cubicBezTo>
                  <a:cubicBezTo>
                    <a:pt x="18228" y="6907"/>
                    <a:pt x="18457" y="6970"/>
                    <a:pt x="18623" y="6872"/>
                  </a:cubicBezTo>
                  <a:cubicBezTo>
                    <a:pt x="20230" y="5953"/>
                    <a:pt x="20230" y="5953"/>
                    <a:pt x="20230" y="5953"/>
                  </a:cubicBezTo>
                  <a:cubicBezTo>
                    <a:pt x="20405" y="5855"/>
                    <a:pt x="20467" y="5632"/>
                    <a:pt x="20370" y="5453"/>
                  </a:cubicBezTo>
                  <a:cubicBezTo>
                    <a:pt x="20089" y="4962"/>
                    <a:pt x="20089" y="4962"/>
                    <a:pt x="20089" y="4962"/>
                  </a:cubicBezTo>
                  <a:cubicBezTo>
                    <a:pt x="19993" y="4784"/>
                    <a:pt x="19773" y="4722"/>
                    <a:pt x="19598" y="4820"/>
                  </a:cubicBezTo>
                  <a:close/>
                  <a:moveTo>
                    <a:pt x="17008" y="2107"/>
                  </a:moveTo>
                  <a:cubicBezTo>
                    <a:pt x="15859" y="3571"/>
                    <a:pt x="15859" y="3571"/>
                    <a:pt x="15859" y="3571"/>
                  </a:cubicBezTo>
                  <a:cubicBezTo>
                    <a:pt x="15736" y="3731"/>
                    <a:pt x="15762" y="3954"/>
                    <a:pt x="15920" y="4088"/>
                  </a:cubicBezTo>
                  <a:cubicBezTo>
                    <a:pt x="16350" y="4436"/>
                    <a:pt x="16350" y="4436"/>
                    <a:pt x="16350" y="4436"/>
                  </a:cubicBezTo>
                  <a:cubicBezTo>
                    <a:pt x="16508" y="4570"/>
                    <a:pt x="16736" y="4543"/>
                    <a:pt x="16859" y="4383"/>
                  </a:cubicBezTo>
                  <a:cubicBezTo>
                    <a:pt x="18009" y="2919"/>
                    <a:pt x="18009" y="2919"/>
                    <a:pt x="18009" y="2919"/>
                  </a:cubicBezTo>
                  <a:cubicBezTo>
                    <a:pt x="18132" y="2759"/>
                    <a:pt x="18106" y="2527"/>
                    <a:pt x="17948" y="2402"/>
                  </a:cubicBezTo>
                  <a:cubicBezTo>
                    <a:pt x="17518" y="2045"/>
                    <a:pt x="17518" y="2045"/>
                    <a:pt x="17518" y="2045"/>
                  </a:cubicBezTo>
                  <a:cubicBezTo>
                    <a:pt x="17360" y="1920"/>
                    <a:pt x="17131" y="1947"/>
                    <a:pt x="17008" y="2107"/>
                  </a:cubicBezTo>
                  <a:close/>
                  <a:moveTo>
                    <a:pt x="13603" y="582"/>
                  </a:moveTo>
                  <a:cubicBezTo>
                    <a:pt x="13076" y="2366"/>
                    <a:pt x="13076" y="2366"/>
                    <a:pt x="13076" y="2366"/>
                  </a:cubicBezTo>
                  <a:cubicBezTo>
                    <a:pt x="13015" y="2562"/>
                    <a:pt x="13129" y="2768"/>
                    <a:pt x="13322" y="2830"/>
                  </a:cubicBezTo>
                  <a:cubicBezTo>
                    <a:pt x="13858" y="2991"/>
                    <a:pt x="13858" y="2991"/>
                    <a:pt x="13858" y="2991"/>
                  </a:cubicBezTo>
                  <a:cubicBezTo>
                    <a:pt x="14042" y="3044"/>
                    <a:pt x="14244" y="2937"/>
                    <a:pt x="14305" y="2741"/>
                  </a:cubicBezTo>
                  <a:cubicBezTo>
                    <a:pt x="14832" y="948"/>
                    <a:pt x="14832" y="948"/>
                    <a:pt x="14832" y="948"/>
                  </a:cubicBezTo>
                  <a:cubicBezTo>
                    <a:pt x="14884" y="751"/>
                    <a:pt x="14779" y="555"/>
                    <a:pt x="14586" y="493"/>
                  </a:cubicBezTo>
                  <a:cubicBezTo>
                    <a:pt x="14051" y="332"/>
                    <a:pt x="14051" y="332"/>
                    <a:pt x="14051" y="332"/>
                  </a:cubicBezTo>
                  <a:cubicBezTo>
                    <a:pt x="13858" y="270"/>
                    <a:pt x="13656" y="385"/>
                    <a:pt x="13603" y="582"/>
                  </a:cubicBezTo>
                  <a:close/>
                  <a:moveTo>
                    <a:pt x="9882" y="457"/>
                  </a:moveTo>
                  <a:cubicBezTo>
                    <a:pt x="10057" y="2322"/>
                    <a:pt x="10057" y="2322"/>
                    <a:pt x="10057" y="2322"/>
                  </a:cubicBezTo>
                  <a:cubicBezTo>
                    <a:pt x="10075" y="2518"/>
                    <a:pt x="10250" y="2670"/>
                    <a:pt x="10443" y="2652"/>
                  </a:cubicBezTo>
                  <a:cubicBezTo>
                    <a:pt x="11005" y="2598"/>
                    <a:pt x="11005" y="2598"/>
                    <a:pt x="11005" y="2598"/>
                  </a:cubicBezTo>
                  <a:cubicBezTo>
                    <a:pt x="11198" y="2580"/>
                    <a:pt x="11347" y="2402"/>
                    <a:pt x="11330" y="2197"/>
                  </a:cubicBezTo>
                  <a:cubicBezTo>
                    <a:pt x="11154" y="332"/>
                    <a:pt x="11154" y="332"/>
                    <a:pt x="11154" y="332"/>
                  </a:cubicBezTo>
                  <a:cubicBezTo>
                    <a:pt x="11137" y="136"/>
                    <a:pt x="10961" y="-16"/>
                    <a:pt x="10759" y="2"/>
                  </a:cubicBezTo>
                  <a:cubicBezTo>
                    <a:pt x="10206" y="55"/>
                    <a:pt x="10206" y="55"/>
                    <a:pt x="10206" y="55"/>
                  </a:cubicBezTo>
                  <a:cubicBezTo>
                    <a:pt x="10004" y="73"/>
                    <a:pt x="9864" y="252"/>
                    <a:pt x="9882" y="457"/>
                  </a:cubicBezTo>
                  <a:close/>
                  <a:moveTo>
                    <a:pt x="6388" y="1759"/>
                  </a:moveTo>
                  <a:cubicBezTo>
                    <a:pt x="7231" y="3419"/>
                    <a:pt x="7231" y="3419"/>
                    <a:pt x="7231" y="3419"/>
                  </a:cubicBezTo>
                  <a:cubicBezTo>
                    <a:pt x="7327" y="3606"/>
                    <a:pt x="7538" y="3669"/>
                    <a:pt x="7722" y="3580"/>
                  </a:cubicBezTo>
                  <a:cubicBezTo>
                    <a:pt x="8214" y="3321"/>
                    <a:pt x="8214" y="3321"/>
                    <a:pt x="8214" y="3321"/>
                  </a:cubicBezTo>
                  <a:cubicBezTo>
                    <a:pt x="8390" y="3223"/>
                    <a:pt x="8460" y="3000"/>
                    <a:pt x="8372" y="2821"/>
                  </a:cubicBezTo>
                  <a:cubicBezTo>
                    <a:pt x="7521" y="1162"/>
                    <a:pt x="7521" y="1162"/>
                    <a:pt x="7521" y="1162"/>
                  </a:cubicBezTo>
                  <a:cubicBezTo>
                    <a:pt x="7433" y="983"/>
                    <a:pt x="7213" y="912"/>
                    <a:pt x="7038" y="1001"/>
                  </a:cubicBezTo>
                  <a:cubicBezTo>
                    <a:pt x="6538" y="1269"/>
                    <a:pt x="6538" y="1269"/>
                    <a:pt x="6538" y="1269"/>
                  </a:cubicBezTo>
                  <a:cubicBezTo>
                    <a:pt x="6362" y="1358"/>
                    <a:pt x="6292" y="1581"/>
                    <a:pt x="6388" y="1759"/>
                  </a:cubicBezTo>
                  <a:close/>
                </a:path>
              </a:pathLst>
            </a:custGeom>
            <a:solidFill>
              <a:srgbClr val="FFFFFF"/>
            </a:solidFill>
            <a:ln w="12700" cap="flat">
              <a:noFill/>
              <a:miter lim="400000"/>
            </a:ln>
            <a:effectLst/>
          </p:spPr>
          <p:txBody>
            <a:bodyPr wrap="square" lIns="65023" tIns="65023" rIns="65023" bIns="65023" numCol="1" anchor="t">
              <a:noAutofit/>
            </a:bodyPr>
            <a:lstStyle/>
            <a:p>
              <a:pPr algn="l" defTabSz="975360">
                <a:defRPr sz="1800" i="0">
                  <a:solidFill>
                    <a:srgbClr val="000000"/>
                  </a:solidFill>
                  <a:effectLst/>
                  <a:latin typeface="Arial"/>
                  <a:ea typeface="Arial"/>
                  <a:cs typeface="Arial"/>
                  <a:sym typeface="Arial"/>
                </a:defRPr>
              </a:pPr>
              <a:endParaRPr/>
            </a:p>
          </p:txBody>
        </p:sp>
        <p:sp>
          <p:nvSpPr>
            <p:cNvPr id="264" name="Essential Trainings"/>
            <p:cNvSpPr txBox="1"/>
            <p:nvPr/>
          </p:nvSpPr>
          <p:spPr>
            <a:xfrm>
              <a:off x="961072" y="1506234"/>
              <a:ext cx="1377016" cy="7366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defTabSz="975360">
                <a:defRPr sz="2100" b="1" i="0">
                  <a:solidFill>
                    <a:srgbClr val="F6F5F4"/>
                  </a:solidFill>
                  <a:latin typeface="Trebuchet MS"/>
                  <a:ea typeface="Trebuchet MS"/>
                  <a:cs typeface="Trebuchet MS"/>
                  <a:sym typeface="Trebuchet MS"/>
                </a:defRPr>
              </a:lvl1pPr>
            </a:lstStyle>
            <a:p>
              <a:pPr>
                <a:defRPr>
                  <a:effectLst/>
                </a:defRPr>
              </a:pPr>
              <a:r>
                <a:t>Essential Trainings</a:t>
              </a:r>
            </a:p>
          </p:txBody>
        </p:sp>
        <p:grpSp>
          <p:nvGrpSpPr>
            <p:cNvPr id="280" name="Group"/>
            <p:cNvGrpSpPr/>
            <p:nvPr/>
          </p:nvGrpSpPr>
          <p:grpSpPr>
            <a:xfrm>
              <a:off x="863948" y="5045447"/>
              <a:ext cx="771243" cy="769601"/>
              <a:chOff x="0" y="0"/>
              <a:chExt cx="771242" cy="769599"/>
            </a:xfrm>
          </p:grpSpPr>
          <p:grpSp>
            <p:nvGrpSpPr>
              <p:cNvPr id="269" name="Group"/>
              <p:cNvGrpSpPr/>
              <p:nvPr/>
            </p:nvGrpSpPr>
            <p:grpSpPr>
              <a:xfrm>
                <a:off x="186261" y="37990"/>
                <a:ext cx="395428" cy="731610"/>
                <a:chOff x="0" y="0"/>
                <a:chExt cx="395427" cy="731608"/>
              </a:xfrm>
            </p:grpSpPr>
            <p:sp>
              <p:nvSpPr>
                <p:cNvPr id="265" name="Shape"/>
                <p:cNvSpPr/>
                <p:nvPr/>
              </p:nvSpPr>
              <p:spPr>
                <a:xfrm>
                  <a:off x="0" y="220810"/>
                  <a:ext cx="395428" cy="510799"/>
                </a:xfrm>
                <a:custGeom>
                  <a:avLst/>
                  <a:gdLst/>
                  <a:ahLst/>
                  <a:cxnLst>
                    <a:cxn ang="0">
                      <a:pos x="wd2" y="hd2"/>
                    </a:cxn>
                    <a:cxn ang="5400000">
                      <a:pos x="wd2" y="hd2"/>
                    </a:cxn>
                    <a:cxn ang="10800000">
                      <a:pos x="wd2" y="hd2"/>
                    </a:cxn>
                    <a:cxn ang="16200000">
                      <a:pos x="wd2" y="hd2"/>
                    </a:cxn>
                  </a:cxnLst>
                  <a:rect l="0" t="0" r="r" b="b"/>
                  <a:pathLst>
                    <a:path w="21600" h="21600" extrusionOk="0">
                      <a:moveTo>
                        <a:pt x="8936" y="0"/>
                      </a:moveTo>
                      <a:cubicBezTo>
                        <a:pt x="9508" y="236"/>
                        <a:pt x="10138" y="366"/>
                        <a:pt x="10800" y="366"/>
                      </a:cubicBezTo>
                      <a:cubicBezTo>
                        <a:pt x="11460" y="366"/>
                        <a:pt x="12089" y="237"/>
                        <a:pt x="12659" y="2"/>
                      </a:cubicBezTo>
                      <a:lnTo>
                        <a:pt x="16287" y="1245"/>
                      </a:lnTo>
                      <a:lnTo>
                        <a:pt x="21600" y="11423"/>
                      </a:lnTo>
                      <a:lnTo>
                        <a:pt x="16287" y="21600"/>
                      </a:lnTo>
                      <a:lnTo>
                        <a:pt x="5313" y="21600"/>
                      </a:lnTo>
                      <a:lnTo>
                        <a:pt x="0" y="11423"/>
                      </a:lnTo>
                      <a:lnTo>
                        <a:pt x="5313" y="1245"/>
                      </a:lnTo>
                      <a:close/>
                    </a:path>
                  </a:pathLst>
                </a:custGeom>
                <a:solidFill>
                  <a:srgbClr val="167964"/>
                </a:solidFill>
                <a:ln w="12700" cap="flat">
                  <a:noFill/>
                  <a:miter lim="400000"/>
                </a:ln>
                <a:effectLst/>
              </p:spPr>
              <p:txBody>
                <a:bodyPr wrap="square" lIns="45719" tIns="45719" rIns="45719" bIns="45719" numCol="1" anchor="ctr">
                  <a:noAutofit/>
                </a:bodyPr>
                <a:lstStyle/>
                <a:p>
                  <a:pPr defTabSz="914400">
                    <a:defRPr sz="1800" i="0">
                      <a:solidFill>
                        <a:srgbClr val="FFFFFF"/>
                      </a:solidFill>
                      <a:effectLst/>
                      <a:latin typeface="Calibri"/>
                      <a:ea typeface="Calibri"/>
                      <a:cs typeface="Calibri"/>
                      <a:sym typeface="Calibri"/>
                    </a:defRPr>
                  </a:pPr>
                  <a:endParaRPr/>
                </a:p>
              </p:txBody>
            </p:sp>
            <p:sp>
              <p:nvSpPr>
                <p:cNvPr id="266" name="Shape"/>
                <p:cNvSpPr/>
                <p:nvPr/>
              </p:nvSpPr>
              <p:spPr>
                <a:xfrm rot="10800000">
                  <a:off x="154893" y="278648"/>
                  <a:ext cx="85642" cy="274152"/>
                </a:xfrm>
                <a:custGeom>
                  <a:avLst/>
                  <a:gdLst/>
                  <a:ahLst/>
                  <a:cxnLst>
                    <a:cxn ang="0">
                      <a:pos x="wd2" y="hd2"/>
                    </a:cxn>
                    <a:cxn ang="5400000">
                      <a:pos x="wd2" y="hd2"/>
                    </a:cxn>
                    <a:cxn ang="10800000">
                      <a:pos x="wd2" y="hd2"/>
                    </a:cxn>
                    <a:cxn ang="16200000">
                      <a:pos x="wd2" y="hd2"/>
                    </a:cxn>
                  </a:cxnLst>
                  <a:rect l="0" t="0" r="r" b="b"/>
                  <a:pathLst>
                    <a:path w="21600" h="21600" extrusionOk="0">
                      <a:moveTo>
                        <a:pt x="14838" y="21600"/>
                      </a:moveTo>
                      <a:lnTo>
                        <a:pt x="7448" y="21600"/>
                      </a:lnTo>
                      <a:lnTo>
                        <a:pt x="0" y="5452"/>
                      </a:lnTo>
                      <a:lnTo>
                        <a:pt x="10629" y="0"/>
                      </a:lnTo>
                      <a:lnTo>
                        <a:pt x="10800" y="130"/>
                      </a:lnTo>
                      <a:lnTo>
                        <a:pt x="10971" y="0"/>
                      </a:lnTo>
                      <a:lnTo>
                        <a:pt x="21600" y="5452"/>
                      </a:lnTo>
                      <a:lnTo>
                        <a:pt x="14838" y="21600"/>
                      </a:lnTo>
                      <a:close/>
                    </a:path>
                  </a:pathLst>
                </a:custGeom>
                <a:solidFill>
                  <a:srgbClr val="93EBD8"/>
                </a:solidFill>
                <a:ln w="12700" cap="flat">
                  <a:noFill/>
                  <a:miter lim="400000"/>
                </a:ln>
                <a:effectLst/>
              </p:spPr>
              <p:txBody>
                <a:bodyPr wrap="square" lIns="45719" tIns="45719" rIns="45719" bIns="45719" numCol="1" anchor="ctr">
                  <a:noAutofit/>
                </a:bodyPr>
                <a:lstStyle/>
                <a:p>
                  <a:pPr defTabSz="914400">
                    <a:defRPr sz="1800" i="0">
                      <a:solidFill>
                        <a:srgbClr val="FFFFFF"/>
                      </a:solidFill>
                      <a:effectLst/>
                      <a:latin typeface="Calibri"/>
                      <a:ea typeface="Calibri"/>
                      <a:cs typeface="Calibri"/>
                      <a:sym typeface="Calibri"/>
                    </a:defRPr>
                  </a:pPr>
                  <a:endParaRPr/>
                </a:p>
              </p:txBody>
            </p:sp>
            <p:sp>
              <p:nvSpPr>
                <p:cNvPr id="267" name="Oval"/>
                <p:cNvSpPr/>
                <p:nvPr/>
              </p:nvSpPr>
              <p:spPr>
                <a:xfrm>
                  <a:off x="110864" y="-1"/>
                  <a:ext cx="173699" cy="214913"/>
                </a:xfrm>
                <a:prstGeom prst="ellipse">
                  <a:avLst/>
                </a:prstGeom>
                <a:solidFill>
                  <a:srgbClr val="167964"/>
                </a:solidFill>
                <a:ln w="12700" cap="flat">
                  <a:noFill/>
                  <a:miter lim="400000"/>
                </a:ln>
                <a:effectLst/>
              </p:spPr>
              <p:txBody>
                <a:bodyPr wrap="square" lIns="45719" tIns="45719" rIns="45719" bIns="45719" numCol="1" anchor="ctr">
                  <a:noAutofit/>
                </a:bodyPr>
                <a:lstStyle/>
                <a:p>
                  <a:pPr defTabSz="914400">
                    <a:defRPr sz="1800" i="0">
                      <a:solidFill>
                        <a:srgbClr val="FFFFFF"/>
                      </a:solidFill>
                      <a:effectLst/>
                      <a:latin typeface="Calibri"/>
                      <a:ea typeface="Calibri"/>
                      <a:cs typeface="Calibri"/>
                      <a:sym typeface="Calibri"/>
                    </a:defRPr>
                  </a:pPr>
                  <a:endParaRPr/>
                </a:p>
              </p:txBody>
            </p:sp>
            <p:sp>
              <p:nvSpPr>
                <p:cNvPr id="268" name="Shape"/>
                <p:cNvSpPr/>
                <p:nvPr/>
              </p:nvSpPr>
              <p:spPr>
                <a:xfrm>
                  <a:off x="168789" y="225002"/>
                  <a:ext cx="57850" cy="53647"/>
                </a:xfrm>
                <a:custGeom>
                  <a:avLst/>
                  <a:gdLst/>
                  <a:ahLst/>
                  <a:cxnLst>
                    <a:cxn ang="0">
                      <a:pos x="wd2" y="hd2"/>
                    </a:cxn>
                    <a:cxn ang="5400000">
                      <a:pos x="wd2" y="hd2"/>
                    </a:cxn>
                    <a:cxn ang="10800000">
                      <a:pos x="wd2" y="hd2"/>
                    </a:cxn>
                    <a:cxn ang="16200000">
                      <a:pos x="wd2" y="hd2"/>
                    </a:cxn>
                  </a:cxnLst>
                  <a:rect l="0" t="0" r="r" b="b"/>
                  <a:pathLst>
                    <a:path w="21600" h="21600" extrusionOk="0">
                      <a:moveTo>
                        <a:pt x="1777" y="0"/>
                      </a:moveTo>
                      <a:cubicBezTo>
                        <a:pt x="4611" y="1311"/>
                        <a:pt x="7653" y="1910"/>
                        <a:pt x="10800" y="1910"/>
                      </a:cubicBezTo>
                      <a:cubicBezTo>
                        <a:pt x="13947" y="1910"/>
                        <a:pt x="16989" y="1311"/>
                        <a:pt x="19823" y="0"/>
                      </a:cubicBezTo>
                      <a:lnTo>
                        <a:pt x="21600" y="5347"/>
                      </a:lnTo>
                      <a:lnTo>
                        <a:pt x="16200" y="21600"/>
                      </a:lnTo>
                      <a:lnTo>
                        <a:pt x="5400" y="21600"/>
                      </a:lnTo>
                      <a:lnTo>
                        <a:pt x="0" y="5347"/>
                      </a:lnTo>
                      <a:close/>
                    </a:path>
                  </a:pathLst>
                </a:custGeom>
                <a:solidFill>
                  <a:srgbClr val="93EBD8"/>
                </a:solidFill>
                <a:ln w="12700" cap="flat">
                  <a:noFill/>
                  <a:miter lim="400000"/>
                </a:ln>
                <a:effectLst/>
              </p:spPr>
              <p:txBody>
                <a:bodyPr wrap="square" lIns="45719" tIns="45719" rIns="45719" bIns="45719" numCol="1" anchor="ctr">
                  <a:noAutofit/>
                </a:bodyPr>
                <a:lstStyle/>
                <a:p>
                  <a:pPr defTabSz="914400">
                    <a:defRPr sz="1800" i="0">
                      <a:solidFill>
                        <a:srgbClr val="FFFFFF"/>
                      </a:solidFill>
                      <a:effectLst/>
                      <a:latin typeface="Calibri"/>
                      <a:ea typeface="Calibri"/>
                      <a:cs typeface="Calibri"/>
                      <a:sym typeface="Calibri"/>
                    </a:defRPr>
                  </a:pPr>
                  <a:endParaRPr/>
                </a:p>
              </p:txBody>
            </p:sp>
          </p:grpSp>
          <p:grpSp>
            <p:nvGrpSpPr>
              <p:cNvPr id="274" name="Group"/>
              <p:cNvGrpSpPr/>
              <p:nvPr/>
            </p:nvGrpSpPr>
            <p:grpSpPr>
              <a:xfrm>
                <a:off x="509622" y="0"/>
                <a:ext cx="261621" cy="484041"/>
                <a:chOff x="0" y="0"/>
                <a:chExt cx="261619" cy="484040"/>
              </a:xfrm>
            </p:grpSpPr>
            <p:sp>
              <p:nvSpPr>
                <p:cNvPr id="270" name="Shape"/>
                <p:cNvSpPr/>
                <p:nvPr/>
              </p:nvSpPr>
              <p:spPr>
                <a:xfrm>
                  <a:off x="-1" y="146090"/>
                  <a:ext cx="261621" cy="337951"/>
                </a:xfrm>
                <a:custGeom>
                  <a:avLst/>
                  <a:gdLst/>
                  <a:ahLst/>
                  <a:cxnLst>
                    <a:cxn ang="0">
                      <a:pos x="wd2" y="hd2"/>
                    </a:cxn>
                    <a:cxn ang="5400000">
                      <a:pos x="wd2" y="hd2"/>
                    </a:cxn>
                    <a:cxn ang="10800000">
                      <a:pos x="wd2" y="hd2"/>
                    </a:cxn>
                    <a:cxn ang="16200000">
                      <a:pos x="wd2" y="hd2"/>
                    </a:cxn>
                  </a:cxnLst>
                  <a:rect l="0" t="0" r="r" b="b"/>
                  <a:pathLst>
                    <a:path w="21600" h="21600" extrusionOk="0">
                      <a:moveTo>
                        <a:pt x="8936" y="0"/>
                      </a:moveTo>
                      <a:cubicBezTo>
                        <a:pt x="9508" y="236"/>
                        <a:pt x="10138" y="366"/>
                        <a:pt x="10800" y="366"/>
                      </a:cubicBezTo>
                      <a:cubicBezTo>
                        <a:pt x="11460" y="366"/>
                        <a:pt x="12089" y="237"/>
                        <a:pt x="12659" y="2"/>
                      </a:cubicBezTo>
                      <a:lnTo>
                        <a:pt x="16287" y="1245"/>
                      </a:lnTo>
                      <a:lnTo>
                        <a:pt x="21600" y="11423"/>
                      </a:lnTo>
                      <a:lnTo>
                        <a:pt x="16287" y="21600"/>
                      </a:lnTo>
                      <a:lnTo>
                        <a:pt x="5313" y="21600"/>
                      </a:lnTo>
                      <a:lnTo>
                        <a:pt x="0" y="11423"/>
                      </a:lnTo>
                      <a:lnTo>
                        <a:pt x="5313" y="1245"/>
                      </a:lnTo>
                      <a:close/>
                    </a:path>
                  </a:pathLst>
                </a:custGeom>
                <a:solidFill>
                  <a:srgbClr val="167964"/>
                </a:solidFill>
                <a:ln w="12700" cap="flat">
                  <a:noFill/>
                  <a:miter lim="400000"/>
                </a:ln>
                <a:effectLst/>
              </p:spPr>
              <p:txBody>
                <a:bodyPr wrap="square" lIns="45719" tIns="45719" rIns="45719" bIns="45719" numCol="1" anchor="ctr">
                  <a:noAutofit/>
                </a:bodyPr>
                <a:lstStyle/>
                <a:p>
                  <a:pPr defTabSz="914400">
                    <a:defRPr sz="1800" i="0">
                      <a:solidFill>
                        <a:srgbClr val="FFFFFF"/>
                      </a:solidFill>
                      <a:effectLst/>
                      <a:latin typeface="Calibri"/>
                      <a:ea typeface="Calibri"/>
                      <a:cs typeface="Calibri"/>
                      <a:sym typeface="Calibri"/>
                    </a:defRPr>
                  </a:pPr>
                  <a:endParaRPr/>
                </a:p>
              </p:txBody>
            </p:sp>
            <p:sp>
              <p:nvSpPr>
                <p:cNvPr id="271" name="Shape"/>
                <p:cNvSpPr/>
                <p:nvPr/>
              </p:nvSpPr>
              <p:spPr>
                <a:xfrm rot="10800000">
                  <a:off x="102479" y="184356"/>
                  <a:ext cx="56662" cy="181383"/>
                </a:xfrm>
                <a:custGeom>
                  <a:avLst/>
                  <a:gdLst/>
                  <a:ahLst/>
                  <a:cxnLst>
                    <a:cxn ang="0">
                      <a:pos x="wd2" y="hd2"/>
                    </a:cxn>
                    <a:cxn ang="5400000">
                      <a:pos x="wd2" y="hd2"/>
                    </a:cxn>
                    <a:cxn ang="10800000">
                      <a:pos x="wd2" y="hd2"/>
                    </a:cxn>
                    <a:cxn ang="16200000">
                      <a:pos x="wd2" y="hd2"/>
                    </a:cxn>
                  </a:cxnLst>
                  <a:rect l="0" t="0" r="r" b="b"/>
                  <a:pathLst>
                    <a:path w="21600" h="21600" extrusionOk="0">
                      <a:moveTo>
                        <a:pt x="14838" y="21600"/>
                      </a:moveTo>
                      <a:lnTo>
                        <a:pt x="7448" y="21600"/>
                      </a:lnTo>
                      <a:lnTo>
                        <a:pt x="0" y="5452"/>
                      </a:lnTo>
                      <a:lnTo>
                        <a:pt x="10629" y="0"/>
                      </a:lnTo>
                      <a:lnTo>
                        <a:pt x="10800" y="130"/>
                      </a:lnTo>
                      <a:lnTo>
                        <a:pt x="10971" y="0"/>
                      </a:lnTo>
                      <a:lnTo>
                        <a:pt x="21600" y="5452"/>
                      </a:lnTo>
                      <a:lnTo>
                        <a:pt x="14838" y="21600"/>
                      </a:lnTo>
                      <a:close/>
                    </a:path>
                  </a:pathLst>
                </a:custGeom>
                <a:solidFill>
                  <a:srgbClr val="93EBD8"/>
                </a:solidFill>
                <a:ln w="12700" cap="flat">
                  <a:noFill/>
                  <a:miter lim="400000"/>
                </a:ln>
                <a:effectLst/>
              </p:spPr>
              <p:txBody>
                <a:bodyPr wrap="square" lIns="45719" tIns="45719" rIns="45719" bIns="45719" numCol="1" anchor="ctr">
                  <a:noAutofit/>
                </a:bodyPr>
                <a:lstStyle/>
                <a:p>
                  <a:pPr defTabSz="914400">
                    <a:defRPr sz="1800" i="0">
                      <a:solidFill>
                        <a:srgbClr val="FFFFFF"/>
                      </a:solidFill>
                      <a:effectLst/>
                      <a:latin typeface="Calibri"/>
                      <a:ea typeface="Calibri"/>
                      <a:cs typeface="Calibri"/>
                      <a:sym typeface="Calibri"/>
                    </a:defRPr>
                  </a:pPr>
                  <a:endParaRPr/>
                </a:p>
              </p:txBody>
            </p:sp>
            <p:sp>
              <p:nvSpPr>
                <p:cNvPr id="272" name="Oval"/>
                <p:cNvSpPr/>
                <p:nvPr/>
              </p:nvSpPr>
              <p:spPr>
                <a:xfrm>
                  <a:off x="73349" y="0"/>
                  <a:ext cx="114922" cy="142189"/>
                </a:xfrm>
                <a:prstGeom prst="ellipse">
                  <a:avLst/>
                </a:prstGeom>
                <a:solidFill>
                  <a:srgbClr val="167964"/>
                </a:solidFill>
                <a:ln w="12700" cap="flat">
                  <a:noFill/>
                  <a:miter lim="400000"/>
                </a:ln>
                <a:effectLst/>
              </p:spPr>
              <p:txBody>
                <a:bodyPr wrap="square" lIns="45719" tIns="45719" rIns="45719" bIns="45719" numCol="1" anchor="ctr">
                  <a:noAutofit/>
                </a:bodyPr>
                <a:lstStyle/>
                <a:p>
                  <a:pPr defTabSz="914400">
                    <a:defRPr sz="1800" i="0">
                      <a:solidFill>
                        <a:srgbClr val="FFFFFF"/>
                      </a:solidFill>
                      <a:effectLst/>
                      <a:latin typeface="Calibri"/>
                      <a:ea typeface="Calibri"/>
                      <a:cs typeface="Calibri"/>
                      <a:sym typeface="Calibri"/>
                    </a:defRPr>
                  </a:pPr>
                  <a:endParaRPr/>
                </a:p>
              </p:txBody>
            </p:sp>
            <p:sp>
              <p:nvSpPr>
                <p:cNvPr id="273" name="Shape"/>
                <p:cNvSpPr/>
                <p:nvPr/>
              </p:nvSpPr>
              <p:spPr>
                <a:xfrm>
                  <a:off x="111672" y="148864"/>
                  <a:ext cx="38275" cy="35493"/>
                </a:xfrm>
                <a:custGeom>
                  <a:avLst/>
                  <a:gdLst/>
                  <a:ahLst/>
                  <a:cxnLst>
                    <a:cxn ang="0">
                      <a:pos x="wd2" y="hd2"/>
                    </a:cxn>
                    <a:cxn ang="5400000">
                      <a:pos x="wd2" y="hd2"/>
                    </a:cxn>
                    <a:cxn ang="10800000">
                      <a:pos x="wd2" y="hd2"/>
                    </a:cxn>
                    <a:cxn ang="16200000">
                      <a:pos x="wd2" y="hd2"/>
                    </a:cxn>
                  </a:cxnLst>
                  <a:rect l="0" t="0" r="r" b="b"/>
                  <a:pathLst>
                    <a:path w="21600" h="21600" extrusionOk="0">
                      <a:moveTo>
                        <a:pt x="1777" y="0"/>
                      </a:moveTo>
                      <a:cubicBezTo>
                        <a:pt x="4611" y="1311"/>
                        <a:pt x="7653" y="1910"/>
                        <a:pt x="10800" y="1910"/>
                      </a:cubicBezTo>
                      <a:cubicBezTo>
                        <a:pt x="13947" y="1910"/>
                        <a:pt x="16989" y="1311"/>
                        <a:pt x="19823" y="0"/>
                      </a:cubicBezTo>
                      <a:lnTo>
                        <a:pt x="21600" y="5347"/>
                      </a:lnTo>
                      <a:lnTo>
                        <a:pt x="16200" y="21600"/>
                      </a:lnTo>
                      <a:lnTo>
                        <a:pt x="5400" y="21600"/>
                      </a:lnTo>
                      <a:lnTo>
                        <a:pt x="0" y="5347"/>
                      </a:lnTo>
                      <a:close/>
                    </a:path>
                  </a:pathLst>
                </a:custGeom>
                <a:solidFill>
                  <a:srgbClr val="93EBD8"/>
                </a:solidFill>
                <a:ln w="12700" cap="flat">
                  <a:noFill/>
                  <a:miter lim="400000"/>
                </a:ln>
                <a:effectLst/>
              </p:spPr>
              <p:txBody>
                <a:bodyPr wrap="square" lIns="45719" tIns="45719" rIns="45719" bIns="45719" numCol="1" anchor="ctr">
                  <a:noAutofit/>
                </a:bodyPr>
                <a:lstStyle/>
                <a:p>
                  <a:pPr defTabSz="914400">
                    <a:defRPr sz="1800" i="0">
                      <a:solidFill>
                        <a:srgbClr val="FFFFFF"/>
                      </a:solidFill>
                      <a:effectLst/>
                      <a:latin typeface="Calibri"/>
                      <a:ea typeface="Calibri"/>
                      <a:cs typeface="Calibri"/>
                      <a:sym typeface="Calibri"/>
                    </a:defRPr>
                  </a:pPr>
                  <a:endParaRPr/>
                </a:p>
              </p:txBody>
            </p:sp>
          </p:grpSp>
          <p:grpSp>
            <p:nvGrpSpPr>
              <p:cNvPr id="279" name="Group"/>
              <p:cNvGrpSpPr/>
              <p:nvPr/>
            </p:nvGrpSpPr>
            <p:grpSpPr>
              <a:xfrm>
                <a:off x="-1" y="0"/>
                <a:ext cx="261621" cy="484041"/>
                <a:chOff x="0" y="0"/>
                <a:chExt cx="261619" cy="484040"/>
              </a:xfrm>
            </p:grpSpPr>
            <p:sp>
              <p:nvSpPr>
                <p:cNvPr id="275" name="Shape"/>
                <p:cNvSpPr/>
                <p:nvPr/>
              </p:nvSpPr>
              <p:spPr>
                <a:xfrm>
                  <a:off x="-1" y="146090"/>
                  <a:ext cx="261621" cy="337951"/>
                </a:xfrm>
                <a:custGeom>
                  <a:avLst/>
                  <a:gdLst/>
                  <a:ahLst/>
                  <a:cxnLst>
                    <a:cxn ang="0">
                      <a:pos x="wd2" y="hd2"/>
                    </a:cxn>
                    <a:cxn ang="5400000">
                      <a:pos x="wd2" y="hd2"/>
                    </a:cxn>
                    <a:cxn ang="10800000">
                      <a:pos x="wd2" y="hd2"/>
                    </a:cxn>
                    <a:cxn ang="16200000">
                      <a:pos x="wd2" y="hd2"/>
                    </a:cxn>
                  </a:cxnLst>
                  <a:rect l="0" t="0" r="r" b="b"/>
                  <a:pathLst>
                    <a:path w="21600" h="21600" extrusionOk="0">
                      <a:moveTo>
                        <a:pt x="8936" y="0"/>
                      </a:moveTo>
                      <a:cubicBezTo>
                        <a:pt x="9508" y="236"/>
                        <a:pt x="10138" y="366"/>
                        <a:pt x="10800" y="366"/>
                      </a:cubicBezTo>
                      <a:cubicBezTo>
                        <a:pt x="11460" y="366"/>
                        <a:pt x="12089" y="237"/>
                        <a:pt x="12659" y="2"/>
                      </a:cubicBezTo>
                      <a:lnTo>
                        <a:pt x="16287" y="1245"/>
                      </a:lnTo>
                      <a:lnTo>
                        <a:pt x="21600" y="11423"/>
                      </a:lnTo>
                      <a:lnTo>
                        <a:pt x="16287" y="21600"/>
                      </a:lnTo>
                      <a:lnTo>
                        <a:pt x="5313" y="21600"/>
                      </a:lnTo>
                      <a:lnTo>
                        <a:pt x="0" y="11423"/>
                      </a:lnTo>
                      <a:lnTo>
                        <a:pt x="5313" y="1245"/>
                      </a:lnTo>
                      <a:close/>
                    </a:path>
                  </a:pathLst>
                </a:custGeom>
                <a:solidFill>
                  <a:srgbClr val="167964"/>
                </a:solidFill>
                <a:ln w="12700" cap="flat">
                  <a:noFill/>
                  <a:miter lim="400000"/>
                </a:ln>
                <a:effectLst/>
              </p:spPr>
              <p:txBody>
                <a:bodyPr wrap="square" lIns="45719" tIns="45719" rIns="45719" bIns="45719" numCol="1" anchor="ctr">
                  <a:noAutofit/>
                </a:bodyPr>
                <a:lstStyle/>
                <a:p>
                  <a:pPr defTabSz="914400">
                    <a:defRPr sz="1800" i="0">
                      <a:solidFill>
                        <a:srgbClr val="FFFFFF"/>
                      </a:solidFill>
                      <a:effectLst/>
                      <a:latin typeface="Calibri"/>
                      <a:ea typeface="Calibri"/>
                      <a:cs typeface="Calibri"/>
                      <a:sym typeface="Calibri"/>
                    </a:defRPr>
                  </a:pPr>
                  <a:endParaRPr/>
                </a:p>
              </p:txBody>
            </p:sp>
            <p:sp>
              <p:nvSpPr>
                <p:cNvPr id="276" name="Shape"/>
                <p:cNvSpPr/>
                <p:nvPr/>
              </p:nvSpPr>
              <p:spPr>
                <a:xfrm rot="10800000">
                  <a:off x="102479" y="184356"/>
                  <a:ext cx="56662" cy="181383"/>
                </a:xfrm>
                <a:custGeom>
                  <a:avLst/>
                  <a:gdLst/>
                  <a:ahLst/>
                  <a:cxnLst>
                    <a:cxn ang="0">
                      <a:pos x="wd2" y="hd2"/>
                    </a:cxn>
                    <a:cxn ang="5400000">
                      <a:pos x="wd2" y="hd2"/>
                    </a:cxn>
                    <a:cxn ang="10800000">
                      <a:pos x="wd2" y="hd2"/>
                    </a:cxn>
                    <a:cxn ang="16200000">
                      <a:pos x="wd2" y="hd2"/>
                    </a:cxn>
                  </a:cxnLst>
                  <a:rect l="0" t="0" r="r" b="b"/>
                  <a:pathLst>
                    <a:path w="21600" h="21600" extrusionOk="0">
                      <a:moveTo>
                        <a:pt x="14838" y="21600"/>
                      </a:moveTo>
                      <a:lnTo>
                        <a:pt x="7448" y="21600"/>
                      </a:lnTo>
                      <a:lnTo>
                        <a:pt x="0" y="5452"/>
                      </a:lnTo>
                      <a:lnTo>
                        <a:pt x="10629" y="0"/>
                      </a:lnTo>
                      <a:lnTo>
                        <a:pt x="10800" y="130"/>
                      </a:lnTo>
                      <a:lnTo>
                        <a:pt x="10971" y="0"/>
                      </a:lnTo>
                      <a:lnTo>
                        <a:pt x="21600" y="5452"/>
                      </a:lnTo>
                      <a:lnTo>
                        <a:pt x="14838" y="21600"/>
                      </a:lnTo>
                      <a:close/>
                    </a:path>
                  </a:pathLst>
                </a:custGeom>
                <a:solidFill>
                  <a:srgbClr val="93EBD8"/>
                </a:solidFill>
                <a:ln w="12700" cap="flat">
                  <a:noFill/>
                  <a:miter lim="400000"/>
                </a:ln>
                <a:effectLst/>
              </p:spPr>
              <p:txBody>
                <a:bodyPr wrap="square" lIns="45719" tIns="45719" rIns="45719" bIns="45719" numCol="1" anchor="ctr">
                  <a:noAutofit/>
                </a:bodyPr>
                <a:lstStyle/>
                <a:p>
                  <a:pPr defTabSz="914400">
                    <a:defRPr sz="1800" i="0">
                      <a:solidFill>
                        <a:srgbClr val="FFFFFF"/>
                      </a:solidFill>
                      <a:effectLst/>
                      <a:latin typeface="Calibri"/>
                      <a:ea typeface="Calibri"/>
                      <a:cs typeface="Calibri"/>
                      <a:sym typeface="Calibri"/>
                    </a:defRPr>
                  </a:pPr>
                  <a:endParaRPr/>
                </a:p>
              </p:txBody>
            </p:sp>
            <p:sp>
              <p:nvSpPr>
                <p:cNvPr id="277" name="Oval"/>
                <p:cNvSpPr/>
                <p:nvPr/>
              </p:nvSpPr>
              <p:spPr>
                <a:xfrm>
                  <a:off x="73349" y="0"/>
                  <a:ext cx="114922" cy="142189"/>
                </a:xfrm>
                <a:prstGeom prst="ellipse">
                  <a:avLst/>
                </a:prstGeom>
                <a:solidFill>
                  <a:srgbClr val="167964"/>
                </a:solidFill>
                <a:ln w="12700" cap="flat">
                  <a:noFill/>
                  <a:miter lim="400000"/>
                </a:ln>
                <a:effectLst/>
              </p:spPr>
              <p:txBody>
                <a:bodyPr wrap="square" lIns="45719" tIns="45719" rIns="45719" bIns="45719" numCol="1" anchor="ctr">
                  <a:noAutofit/>
                </a:bodyPr>
                <a:lstStyle/>
                <a:p>
                  <a:pPr defTabSz="914400">
                    <a:defRPr sz="1800" i="0">
                      <a:solidFill>
                        <a:srgbClr val="FFFFFF"/>
                      </a:solidFill>
                      <a:effectLst/>
                      <a:latin typeface="Calibri"/>
                      <a:ea typeface="Calibri"/>
                      <a:cs typeface="Calibri"/>
                      <a:sym typeface="Calibri"/>
                    </a:defRPr>
                  </a:pPr>
                  <a:endParaRPr/>
                </a:p>
              </p:txBody>
            </p:sp>
            <p:sp>
              <p:nvSpPr>
                <p:cNvPr id="278" name="Shape"/>
                <p:cNvSpPr/>
                <p:nvPr/>
              </p:nvSpPr>
              <p:spPr>
                <a:xfrm>
                  <a:off x="111672" y="148864"/>
                  <a:ext cx="38275" cy="35493"/>
                </a:xfrm>
                <a:custGeom>
                  <a:avLst/>
                  <a:gdLst/>
                  <a:ahLst/>
                  <a:cxnLst>
                    <a:cxn ang="0">
                      <a:pos x="wd2" y="hd2"/>
                    </a:cxn>
                    <a:cxn ang="5400000">
                      <a:pos x="wd2" y="hd2"/>
                    </a:cxn>
                    <a:cxn ang="10800000">
                      <a:pos x="wd2" y="hd2"/>
                    </a:cxn>
                    <a:cxn ang="16200000">
                      <a:pos x="wd2" y="hd2"/>
                    </a:cxn>
                  </a:cxnLst>
                  <a:rect l="0" t="0" r="r" b="b"/>
                  <a:pathLst>
                    <a:path w="21600" h="21600" extrusionOk="0">
                      <a:moveTo>
                        <a:pt x="1777" y="0"/>
                      </a:moveTo>
                      <a:cubicBezTo>
                        <a:pt x="4611" y="1311"/>
                        <a:pt x="7653" y="1910"/>
                        <a:pt x="10800" y="1910"/>
                      </a:cubicBezTo>
                      <a:cubicBezTo>
                        <a:pt x="13947" y="1910"/>
                        <a:pt x="16989" y="1311"/>
                        <a:pt x="19823" y="0"/>
                      </a:cubicBezTo>
                      <a:lnTo>
                        <a:pt x="21600" y="5347"/>
                      </a:lnTo>
                      <a:lnTo>
                        <a:pt x="16200" y="21600"/>
                      </a:lnTo>
                      <a:lnTo>
                        <a:pt x="5400" y="21600"/>
                      </a:lnTo>
                      <a:lnTo>
                        <a:pt x="0" y="5347"/>
                      </a:lnTo>
                      <a:close/>
                    </a:path>
                  </a:pathLst>
                </a:custGeom>
                <a:solidFill>
                  <a:srgbClr val="93EBD8"/>
                </a:solidFill>
                <a:ln w="12700" cap="flat">
                  <a:noFill/>
                  <a:miter lim="400000"/>
                </a:ln>
                <a:effectLst/>
              </p:spPr>
              <p:txBody>
                <a:bodyPr wrap="square" lIns="45719" tIns="45719" rIns="45719" bIns="45719" numCol="1" anchor="ctr">
                  <a:noAutofit/>
                </a:bodyPr>
                <a:lstStyle/>
                <a:p>
                  <a:pPr defTabSz="914400">
                    <a:defRPr sz="1800" i="0">
                      <a:solidFill>
                        <a:srgbClr val="FFFFFF"/>
                      </a:solidFill>
                      <a:effectLst/>
                      <a:latin typeface="Calibri"/>
                      <a:ea typeface="Calibri"/>
                      <a:cs typeface="Calibri"/>
                      <a:sym typeface="Calibri"/>
                    </a:defRPr>
                  </a:pPr>
                  <a:endParaRPr/>
                </a:p>
              </p:txBody>
            </p:sp>
          </p:grpSp>
        </p:grpSp>
      </p:grpSp>
      <p:sp>
        <p:nvSpPr>
          <p:cNvPr id="282" name="QUANTITATIVE"/>
          <p:cNvSpPr txBox="1"/>
          <p:nvPr/>
        </p:nvSpPr>
        <p:spPr>
          <a:xfrm>
            <a:off x="10294537" y="7901124"/>
            <a:ext cx="3200826" cy="495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marL="444500" indent="-444500" algn="l">
              <a:spcBef>
                <a:spcPts val="3200"/>
              </a:spcBef>
              <a:buSzPct val="75000"/>
              <a:buChar char="★"/>
              <a:defRPr sz="2300" i="0">
                <a:solidFill>
                  <a:srgbClr val="F6F5F4"/>
                </a:solidFill>
              </a:defRPr>
            </a:lvl1pPr>
          </a:lstStyle>
          <a:p>
            <a:r>
              <a:t>QUANTITATIVE</a:t>
            </a:r>
          </a:p>
        </p:txBody>
      </p:sp>
      <p:sp>
        <p:nvSpPr>
          <p:cNvPr id="283" name="Thumbtack"/>
          <p:cNvSpPr/>
          <p:nvPr/>
        </p:nvSpPr>
        <p:spPr>
          <a:xfrm>
            <a:off x="9197964" y="6664363"/>
            <a:ext cx="342034" cy="764321"/>
          </a:xfrm>
          <a:custGeom>
            <a:avLst/>
            <a:gdLst/>
            <a:ahLst/>
            <a:cxnLst>
              <a:cxn ang="0">
                <a:pos x="wd2" y="hd2"/>
              </a:cxn>
              <a:cxn ang="5400000">
                <a:pos x="wd2" y="hd2"/>
              </a:cxn>
              <a:cxn ang="10800000">
                <a:pos x="wd2" y="hd2"/>
              </a:cxn>
              <a:cxn ang="16200000">
                <a:pos x="wd2" y="hd2"/>
              </a:cxn>
            </a:cxnLst>
            <a:rect l="0" t="0" r="r" b="b"/>
            <a:pathLst>
              <a:path w="21600" h="21600" extrusionOk="0">
                <a:moveTo>
                  <a:pt x="192" y="0"/>
                </a:moveTo>
                <a:cubicBezTo>
                  <a:pt x="156" y="1501"/>
                  <a:pt x="1266" y="2873"/>
                  <a:pt x="3100" y="3888"/>
                </a:cubicBezTo>
                <a:lnTo>
                  <a:pt x="3100" y="9202"/>
                </a:lnTo>
                <a:cubicBezTo>
                  <a:pt x="1217" y="10196"/>
                  <a:pt x="36" y="11557"/>
                  <a:pt x="0" y="13058"/>
                </a:cubicBezTo>
                <a:lnTo>
                  <a:pt x="9703" y="13058"/>
                </a:lnTo>
                <a:lnTo>
                  <a:pt x="9703" y="20228"/>
                </a:lnTo>
                <a:lnTo>
                  <a:pt x="10800" y="21600"/>
                </a:lnTo>
                <a:lnTo>
                  <a:pt x="11897" y="20228"/>
                </a:lnTo>
                <a:lnTo>
                  <a:pt x="11897" y="13051"/>
                </a:lnTo>
                <a:lnTo>
                  <a:pt x="21600" y="13051"/>
                </a:lnTo>
                <a:cubicBezTo>
                  <a:pt x="21564" y="11550"/>
                  <a:pt x="20383" y="10190"/>
                  <a:pt x="18500" y="9197"/>
                </a:cubicBezTo>
                <a:lnTo>
                  <a:pt x="18500" y="3888"/>
                </a:lnTo>
                <a:cubicBezTo>
                  <a:pt x="20334" y="2873"/>
                  <a:pt x="21444" y="1507"/>
                  <a:pt x="21408" y="0"/>
                </a:cubicBezTo>
                <a:cubicBezTo>
                  <a:pt x="21082" y="0"/>
                  <a:pt x="192" y="0"/>
                  <a:pt x="192" y="0"/>
                </a:cubicBezTo>
                <a:close/>
              </a:path>
            </a:pathLst>
          </a:custGeom>
          <a:solidFill>
            <a:schemeClr val="accent1">
              <a:hueOff val="127472"/>
              <a:lumOff val="-18627"/>
            </a:schemeClr>
          </a:solidFill>
          <a:ln w="12700">
            <a:miter lim="400000"/>
          </a:ln>
          <a:effectLst>
            <a:outerShdw blurRad="38100" dist="25400" dir="5760000" rotWithShape="0">
              <a:srgbClr val="FFFFFF">
                <a:alpha val="30000"/>
              </a:srgbClr>
            </a:outerShdw>
          </a:effectLst>
        </p:spPr>
        <p:txBody>
          <a:bodyPr lIns="50800" tIns="50800" rIns="50800" bIns="50800" anchor="ctr"/>
          <a:lstStyle/>
          <a:p>
            <a:pPr>
              <a:defRPr sz="3000" i="0">
                <a:solidFill>
                  <a:srgbClr val="3E3B39"/>
                </a:solidFill>
                <a:effectLst>
                  <a:outerShdw blurRad="25400" dist="12700" dir="4920000" rotWithShape="0">
                    <a:srgbClr val="FFFFFF">
                      <a:alpha val="50000"/>
                    </a:srgbClr>
                  </a:outerShdw>
                </a:effectLst>
              </a:defRPr>
            </a:pPr>
            <a:endParaRPr/>
          </a:p>
        </p:txBody>
      </p:sp>
      <p:sp>
        <p:nvSpPr>
          <p:cNvPr id="284" name="Thumbtack"/>
          <p:cNvSpPr/>
          <p:nvPr/>
        </p:nvSpPr>
        <p:spPr>
          <a:xfrm>
            <a:off x="10290975" y="7383435"/>
            <a:ext cx="342034" cy="764320"/>
          </a:xfrm>
          <a:custGeom>
            <a:avLst/>
            <a:gdLst/>
            <a:ahLst/>
            <a:cxnLst>
              <a:cxn ang="0">
                <a:pos x="wd2" y="hd2"/>
              </a:cxn>
              <a:cxn ang="5400000">
                <a:pos x="wd2" y="hd2"/>
              </a:cxn>
              <a:cxn ang="10800000">
                <a:pos x="wd2" y="hd2"/>
              </a:cxn>
              <a:cxn ang="16200000">
                <a:pos x="wd2" y="hd2"/>
              </a:cxn>
            </a:cxnLst>
            <a:rect l="0" t="0" r="r" b="b"/>
            <a:pathLst>
              <a:path w="21600" h="21600" extrusionOk="0">
                <a:moveTo>
                  <a:pt x="192" y="0"/>
                </a:moveTo>
                <a:cubicBezTo>
                  <a:pt x="156" y="1501"/>
                  <a:pt x="1266" y="2873"/>
                  <a:pt x="3100" y="3888"/>
                </a:cubicBezTo>
                <a:lnTo>
                  <a:pt x="3100" y="9202"/>
                </a:lnTo>
                <a:cubicBezTo>
                  <a:pt x="1217" y="10196"/>
                  <a:pt x="36" y="11557"/>
                  <a:pt x="0" y="13058"/>
                </a:cubicBezTo>
                <a:lnTo>
                  <a:pt x="9703" y="13058"/>
                </a:lnTo>
                <a:lnTo>
                  <a:pt x="9703" y="20228"/>
                </a:lnTo>
                <a:lnTo>
                  <a:pt x="10800" y="21600"/>
                </a:lnTo>
                <a:lnTo>
                  <a:pt x="11897" y="20228"/>
                </a:lnTo>
                <a:lnTo>
                  <a:pt x="11897" y="13051"/>
                </a:lnTo>
                <a:lnTo>
                  <a:pt x="21600" y="13051"/>
                </a:lnTo>
                <a:cubicBezTo>
                  <a:pt x="21564" y="11550"/>
                  <a:pt x="20383" y="10190"/>
                  <a:pt x="18500" y="9197"/>
                </a:cubicBezTo>
                <a:lnTo>
                  <a:pt x="18500" y="3888"/>
                </a:lnTo>
                <a:cubicBezTo>
                  <a:pt x="20334" y="2873"/>
                  <a:pt x="21444" y="1507"/>
                  <a:pt x="21408" y="0"/>
                </a:cubicBezTo>
                <a:cubicBezTo>
                  <a:pt x="21082" y="0"/>
                  <a:pt x="192" y="0"/>
                  <a:pt x="192" y="0"/>
                </a:cubicBezTo>
                <a:close/>
              </a:path>
            </a:pathLst>
          </a:custGeom>
          <a:solidFill>
            <a:schemeClr val="accent1">
              <a:hueOff val="127472"/>
              <a:lumOff val="-18627"/>
            </a:schemeClr>
          </a:solidFill>
          <a:ln w="12700">
            <a:miter lim="400000"/>
          </a:ln>
          <a:effectLst>
            <a:outerShdw blurRad="38100" dist="25400" dir="5760000" rotWithShape="0">
              <a:srgbClr val="FFFFFF">
                <a:alpha val="30000"/>
              </a:srgbClr>
            </a:outerShdw>
          </a:effectLst>
        </p:spPr>
        <p:txBody>
          <a:bodyPr lIns="50800" tIns="50800" rIns="50800" bIns="50800" anchor="ctr"/>
          <a:lstStyle/>
          <a:p>
            <a:pPr>
              <a:defRPr sz="3000" i="0">
                <a:solidFill>
                  <a:srgbClr val="3E3B39"/>
                </a:solidFill>
                <a:effectLst>
                  <a:outerShdw blurRad="25400" dist="12700" dir="4920000" rotWithShape="0">
                    <a:srgbClr val="FFFFFF">
                      <a:alpha val="50000"/>
                    </a:srgbClr>
                  </a:outerShdw>
                </a:effectLst>
              </a:defRPr>
            </a:pPr>
            <a:endParaRPr/>
          </a:p>
        </p:txBody>
      </p:sp>
      <p:sp>
        <p:nvSpPr>
          <p:cNvPr id="285" name="Thumbtack"/>
          <p:cNvSpPr/>
          <p:nvPr/>
        </p:nvSpPr>
        <p:spPr>
          <a:xfrm>
            <a:off x="9060090" y="1743174"/>
            <a:ext cx="342034" cy="764321"/>
          </a:xfrm>
          <a:custGeom>
            <a:avLst/>
            <a:gdLst/>
            <a:ahLst/>
            <a:cxnLst>
              <a:cxn ang="0">
                <a:pos x="wd2" y="hd2"/>
              </a:cxn>
              <a:cxn ang="5400000">
                <a:pos x="wd2" y="hd2"/>
              </a:cxn>
              <a:cxn ang="10800000">
                <a:pos x="wd2" y="hd2"/>
              </a:cxn>
              <a:cxn ang="16200000">
                <a:pos x="wd2" y="hd2"/>
              </a:cxn>
            </a:cxnLst>
            <a:rect l="0" t="0" r="r" b="b"/>
            <a:pathLst>
              <a:path w="21600" h="21600" extrusionOk="0">
                <a:moveTo>
                  <a:pt x="192" y="0"/>
                </a:moveTo>
                <a:cubicBezTo>
                  <a:pt x="156" y="1501"/>
                  <a:pt x="1266" y="2873"/>
                  <a:pt x="3100" y="3888"/>
                </a:cubicBezTo>
                <a:lnTo>
                  <a:pt x="3100" y="9202"/>
                </a:lnTo>
                <a:cubicBezTo>
                  <a:pt x="1217" y="10196"/>
                  <a:pt x="36" y="11557"/>
                  <a:pt x="0" y="13058"/>
                </a:cubicBezTo>
                <a:lnTo>
                  <a:pt x="9703" y="13058"/>
                </a:lnTo>
                <a:lnTo>
                  <a:pt x="9703" y="20228"/>
                </a:lnTo>
                <a:lnTo>
                  <a:pt x="10800" y="21600"/>
                </a:lnTo>
                <a:lnTo>
                  <a:pt x="11897" y="20228"/>
                </a:lnTo>
                <a:lnTo>
                  <a:pt x="11897" y="13051"/>
                </a:lnTo>
                <a:lnTo>
                  <a:pt x="21600" y="13051"/>
                </a:lnTo>
                <a:cubicBezTo>
                  <a:pt x="21564" y="11550"/>
                  <a:pt x="20383" y="10190"/>
                  <a:pt x="18500" y="9197"/>
                </a:cubicBezTo>
                <a:lnTo>
                  <a:pt x="18500" y="3888"/>
                </a:lnTo>
                <a:cubicBezTo>
                  <a:pt x="20334" y="2873"/>
                  <a:pt x="21444" y="1507"/>
                  <a:pt x="21408" y="0"/>
                </a:cubicBezTo>
                <a:cubicBezTo>
                  <a:pt x="21082" y="0"/>
                  <a:pt x="192" y="0"/>
                  <a:pt x="192" y="0"/>
                </a:cubicBezTo>
                <a:close/>
              </a:path>
            </a:pathLst>
          </a:custGeom>
          <a:blipFill>
            <a:blip r:embed="rId2"/>
          </a:blipFill>
          <a:ln w="12700">
            <a:miter lim="400000"/>
          </a:ln>
          <a:effectLst>
            <a:outerShdw blurRad="38100" dist="25400" dir="5760000" rotWithShape="0">
              <a:srgbClr val="FFFFFF">
                <a:alpha val="30000"/>
              </a:srgbClr>
            </a:outerShdw>
          </a:effectLst>
        </p:spPr>
        <p:txBody>
          <a:bodyPr lIns="50800" tIns="50800" rIns="50800" bIns="50800" anchor="ctr"/>
          <a:lstStyle/>
          <a:p>
            <a:pPr>
              <a:defRPr sz="3000" i="0">
                <a:solidFill>
                  <a:srgbClr val="3E3B39"/>
                </a:solidFill>
                <a:effectLst>
                  <a:outerShdw blurRad="25400" dist="12700" dir="4920000" rotWithShape="0">
                    <a:srgbClr val="FFFFFF">
                      <a:alpha val="50000"/>
                    </a:srgbClr>
                  </a:outerShdw>
                </a:effectLst>
              </a:defRPr>
            </a:pPr>
            <a:endParaRPr/>
          </a:p>
        </p:txBody>
      </p:sp>
      <p:sp>
        <p:nvSpPr>
          <p:cNvPr id="286" name="Thumbtack"/>
          <p:cNvSpPr/>
          <p:nvPr/>
        </p:nvSpPr>
        <p:spPr>
          <a:xfrm>
            <a:off x="10026101" y="514642"/>
            <a:ext cx="342034" cy="764321"/>
          </a:xfrm>
          <a:custGeom>
            <a:avLst/>
            <a:gdLst/>
            <a:ahLst/>
            <a:cxnLst>
              <a:cxn ang="0">
                <a:pos x="wd2" y="hd2"/>
              </a:cxn>
              <a:cxn ang="5400000">
                <a:pos x="wd2" y="hd2"/>
              </a:cxn>
              <a:cxn ang="10800000">
                <a:pos x="wd2" y="hd2"/>
              </a:cxn>
              <a:cxn ang="16200000">
                <a:pos x="wd2" y="hd2"/>
              </a:cxn>
            </a:cxnLst>
            <a:rect l="0" t="0" r="r" b="b"/>
            <a:pathLst>
              <a:path w="21600" h="21600" extrusionOk="0">
                <a:moveTo>
                  <a:pt x="192" y="0"/>
                </a:moveTo>
                <a:cubicBezTo>
                  <a:pt x="156" y="1501"/>
                  <a:pt x="1266" y="2873"/>
                  <a:pt x="3100" y="3888"/>
                </a:cubicBezTo>
                <a:lnTo>
                  <a:pt x="3100" y="9202"/>
                </a:lnTo>
                <a:cubicBezTo>
                  <a:pt x="1217" y="10196"/>
                  <a:pt x="36" y="11557"/>
                  <a:pt x="0" y="13058"/>
                </a:cubicBezTo>
                <a:lnTo>
                  <a:pt x="9703" y="13058"/>
                </a:lnTo>
                <a:lnTo>
                  <a:pt x="9703" y="20228"/>
                </a:lnTo>
                <a:lnTo>
                  <a:pt x="10800" y="21600"/>
                </a:lnTo>
                <a:lnTo>
                  <a:pt x="11897" y="20228"/>
                </a:lnTo>
                <a:lnTo>
                  <a:pt x="11897" y="13051"/>
                </a:lnTo>
                <a:lnTo>
                  <a:pt x="21600" y="13051"/>
                </a:lnTo>
                <a:cubicBezTo>
                  <a:pt x="21564" y="11550"/>
                  <a:pt x="20383" y="10190"/>
                  <a:pt x="18500" y="9197"/>
                </a:cubicBezTo>
                <a:lnTo>
                  <a:pt x="18500" y="3888"/>
                </a:lnTo>
                <a:cubicBezTo>
                  <a:pt x="20334" y="2873"/>
                  <a:pt x="21444" y="1507"/>
                  <a:pt x="21408" y="0"/>
                </a:cubicBezTo>
                <a:cubicBezTo>
                  <a:pt x="21082" y="0"/>
                  <a:pt x="192" y="0"/>
                  <a:pt x="192" y="0"/>
                </a:cubicBezTo>
                <a:close/>
              </a:path>
            </a:pathLst>
          </a:custGeom>
          <a:blipFill>
            <a:blip r:embed="rId2"/>
          </a:blipFill>
          <a:ln w="12700">
            <a:miter lim="400000"/>
          </a:ln>
          <a:effectLst>
            <a:outerShdw blurRad="38100" dist="25400" dir="5760000" rotWithShape="0">
              <a:srgbClr val="FFFFFF">
                <a:alpha val="30000"/>
              </a:srgbClr>
            </a:outerShdw>
          </a:effectLst>
        </p:spPr>
        <p:txBody>
          <a:bodyPr lIns="50800" tIns="50800" rIns="50800" bIns="50800" anchor="ctr"/>
          <a:lstStyle/>
          <a:p>
            <a:pPr>
              <a:defRPr sz="3000" i="0">
                <a:solidFill>
                  <a:srgbClr val="3E3B39"/>
                </a:solidFill>
                <a:effectLst>
                  <a:outerShdw blurRad="25400" dist="12700" dir="4920000" rotWithShape="0">
                    <a:srgbClr val="FFFFFF">
                      <a:alpha val="50000"/>
                    </a:srgbClr>
                  </a:outerShdw>
                </a:effectLst>
              </a:defRPr>
            </a:pPr>
            <a:endParaRPr/>
          </a:p>
        </p:txBody>
      </p:sp>
      <p:sp>
        <p:nvSpPr>
          <p:cNvPr id="287" name="QUALITATIVE"/>
          <p:cNvSpPr txBox="1"/>
          <p:nvPr/>
        </p:nvSpPr>
        <p:spPr>
          <a:xfrm>
            <a:off x="10022883" y="1014397"/>
            <a:ext cx="2466506" cy="4953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marL="444500" indent="-444500" algn="l">
              <a:spcBef>
                <a:spcPts val="3200"/>
              </a:spcBef>
              <a:buSzPct val="75000"/>
              <a:buChar char="★"/>
              <a:defRPr sz="2300" i="0">
                <a:solidFill>
                  <a:srgbClr val="F6F5F4"/>
                </a:solidFill>
              </a:defRPr>
            </a:lvl1pPr>
          </a:lstStyle>
          <a:p>
            <a:r>
              <a:t>QUALITATIVE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94" name="Group"/>
          <p:cNvGrpSpPr/>
          <p:nvPr/>
        </p:nvGrpSpPr>
        <p:grpSpPr>
          <a:xfrm>
            <a:off x="7093436" y="4426911"/>
            <a:ext cx="2544106" cy="2077066"/>
            <a:chOff x="0" y="0"/>
            <a:chExt cx="2544105" cy="2077064"/>
          </a:xfrm>
        </p:grpSpPr>
        <p:sp>
          <p:nvSpPr>
            <p:cNvPr id="289" name="Shape"/>
            <p:cNvSpPr/>
            <p:nvPr/>
          </p:nvSpPr>
          <p:spPr>
            <a:xfrm>
              <a:off x="0" y="0"/>
              <a:ext cx="2544106" cy="2077065"/>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10250" y="21586"/>
                  </a:lnTo>
                  <a:lnTo>
                    <a:pt x="9701" y="21545"/>
                  </a:lnTo>
                  <a:lnTo>
                    <a:pt x="9151" y="21476"/>
                  </a:lnTo>
                  <a:lnTo>
                    <a:pt x="8629" y="21380"/>
                  </a:lnTo>
                  <a:lnTo>
                    <a:pt x="8107" y="21257"/>
                  </a:lnTo>
                  <a:lnTo>
                    <a:pt x="7585" y="21106"/>
                  </a:lnTo>
                  <a:lnTo>
                    <a:pt x="7090" y="20941"/>
                  </a:lnTo>
                  <a:lnTo>
                    <a:pt x="6595" y="20749"/>
                  </a:lnTo>
                  <a:lnTo>
                    <a:pt x="6115" y="20529"/>
                  </a:lnTo>
                  <a:lnTo>
                    <a:pt x="5647" y="20295"/>
                  </a:lnTo>
                  <a:lnTo>
                    <a:pt x="5208" y="20035"/>
                  </a:lnTo>
                  <a:lnTo>
                    <a:pt x="4768" y="19746"/>
                  </a:lnTo>
                  <a:lnTo>
                    <a:pt x="4342" y="19444"/>
                  </a:lnTo>
                  <a:lnTo>
                    <a:pt x="3930" y="19128"/>
                  </a:lnTo>
                  <a:lnTo>
                    <a:pt x="3545" y="18785"/>
                  </a:lnTo>
                  <a:lnTo>
                    <a:pt x="3160" y="18428"/>
                  </a:lnTo>
                  <a:lnTo>
                    <a:pt x="2803" y="18057"/>
                  </a:lnTo>
                  <a:lnTo>
                    <a:pt x="2460" y="17659"/>
                  </a:lnTo>
                  <a:lnTo>
                    <a:pt x="2144" y="17261"/>
                  </a:lnTo>
                  <a:lnTo>
                    <a:pt x="1841" y="16835"/>
                  </a:lnTo>
                  <a:lnTo>
                    <a:pt x="1566" y="16396"/>
                  </a:lnTo>
                  <a:lnTo>
                    <a:pt x="1305" y="15943"/>
                  </a:lnTo>
                  <a:lnTo>
                    <a:pt x="1058" y="15476"/>
                  </a:lnTo>
                  <a:lnTo>
                    <a:pt x="646" y="14514"/>
                  </a:lnTo>
                  <a:lnTo>
                    <a:pt x="481" y="14006"/>
                  </a:lnTo>
                  <a:lnTo>
                    <a:pt x="330" y="13498"/>
                  </a:lnTo>
                  <a:lnTo>
                    <a:pt x="220" y="12976"/>
                  </a:lnTo>
                  <a:lnTo>
                    <a:pt x="124" y="12441"/>
                  </a:lnTo>
                  <a:lnTo>
                    <a:pt x="55" y="11905"/>
                  </a:lnTo>
                  <a:lnTo>
                    <a:pt x="14" y="11356"/>
                  </a:lnTo>
                  <a:lnTo>
                    <a:pt x="0" y="10793"/>
                  </a:lnTo>
                  <a:lnTo>
                    <a:pt x="14" y="10244"/>
                  </a:lnTo>
                  <a:lnTo>
                    <a:pt x="55" y="9695"/>
                  </a:lnTo>
                  <a:lnTo>
                    <a:pt x="124" y="9159"/>
                  </a:lnTo>
                  <a:lnTo>
                    <a:pt x="220" y="8624"/>
                  </a:lnTo>
                  <a:lnTo>
                    <a:pt x="330" y="8102"/>
                  </a:lnTo>
                  <a:lnTo>
                    <a:pt x="481" y="7594"/>
                  </a:lnTo>
                  <a:lnTo>
                    <a:pt x="646" y="7086"/>
                  </a:lnTo>
                  <a:lnTo>
                    <a:pt x="1058" y="6124"/>
                  </a:lnTo>
                  <a:lnTo>
                    <a:pt x="1305" y="5657"/>
                  </a:lnTo>
                  <a:lnTo>
                    <a:pt x="1566" y="5204"/>
                  </a:lnTo>
                  <a:lnTo>
                    <a:pt x="1841" y="4765"/>
                  </a:lnTo>
                  <a:lnTo>
                    <a:pt x="2144" y="4339"/>
                  </a:lnTo>
                  <a:lnTo>
                    <a:pt x="2460" y="3941"/>
                  </a:lnTo>
                  <a:lnTo>
                    <a:pt x="2803" y="3543"/>
                  </a:lnTo>
                  <a:lnTo>
                    <a:pt x="3160" y="3172"/>
                  </a:lnTo>
                  <a:lnTo>
                    <a:pt x="3545" y="2815"/>
                  </a:lnTo>
                  <a:lnTo>
                    <a:pt x="3930" y="2472"/>
                  </a:lnTo>
                  <a:lnTo>
                    <a:pt x="4342" y="2156"/>
                  </a:lnTo>
                  <a:lnTo>
                    <a:pt x="4768" y="1854"/>
                  </a:lnTo>
                  <a:lnTo>
                    <a:pt x="5208" y="1565"/>
                  </a:lnTo>
                  <a:lnTo>
                    <a:pt x="5647" y="1305"/>
                  </a:lnTo>
                  <a:lnTo>
                    <a:pt x="6115" y="1071"/>
                  </a:lnTo>
                  <a:lnTo>
                    <a:pt x="6595" y="851"/>
                  </a:lnTo>
                  <a:lnTo>
                    <a:pt x="7090" y="659"/>
                  </a:lnTo>
                  <a:lnTo>
                    <a:pt x="7585" y="494"/>
                  </a:lnTo>
                  <a:lnTo>
                    <a:pt x="8107" y="343"/>
                  </a:lnTo>
                  <a:lnTo>
                    <a:pt x="8629" y="220"/>
                  </a:lnTo>
                  <a:lnTo>
                    <a:pt x="9151" y="124"/>
                  </a:lnTo>
                  <a:lnTo>
                    <a:pt x="9701" y="55"/>
                  </a:lnTo>
                  <a:lnTo>
                    <a:pt x="10250" y="14"/>
                  </a:lnTo>
                  <a:lnTo>
                    <a:pt x="10800" y="0"/>
                  </a:lnTo>
                  <a:lnTo>
                    <a:pt x="11350" y="14"/>
                  </a:lnTo>
                  <a:lnTo>
                    <a:pt x="11899" y="55"/>
                  </a:lnTo>
                  <a:lnTo>
                    <a:pt x="12449" y="124"/>
                  </a:lnTo>
                  <a:lnTo>
                    <a:pt x="12971" y="220"/>
                  </a:lnTo>
                  <a:lnTo>
                    <a:pt x="13493" y="343"/>
                  </a:lnTo>
                  <a:lnTo>
                    <a:pt x="14015" y="494"/>
                  </a:lnTo>
                  <a:lnTo>
                    <a:pt x="14510" y="659"/>
                  </a:lnTo>
                  <a:lnTo>
                    <a:pt x="15005" y="851"/>
                  </a:lnTo>
                  <a:lnTo>
                    <a:pt x="15485" y="1071"/>
                  </a:lnTo>
                  <a:lnTo>
                    <a:pt x="15939" y="1305"/>
                  </a:lnTo>
                  <a:lnTo>
                    <a:pt x="16392" y="1565"/>
                  </a:lnTo>
                  <a:lnTo>
                    <a:pt x="16832" y="1854"/>
                  </a:lnTo>
                  <a:lnTo>
                    <a:pt x="17258" y="2156"/>
                  </a:lnTo>
                  <a:lnTo>
                    <a:pt x="17670" y="2472"/>
                  </a:lnTo>
                  <a:lnTo>
                    <a:pt x="18055" y="2815"/>
                  </a:lnTo>
                  <a:lnTo>
                    <a:pt x="18440" y="3172"/>
                  </a:lnTo>
                  <a:lnTo>
                    <a:pt x="18797" y="3543"/>
                  </a:lnTo>
                  <a:lnTo>
                    <a:pt x="19140" y="3941"/>
                  </a:lnTo>
                  <a:lnTo>
                    <a:pt x="19456" y="4339"/>
                  </a:lnTo>
                  <a:lnTo>
                    <a:pt x="19759" y="4765"/>
                  </a:lnTo>
                  <a:lnTo>
                    <a:pt x="20034" y="5204"/>
                  </a:lnTo>
                  <a:lnTo>
                    <a:pt x="20295" y="5657"/>
                  </a:lnTo>
                  <a:lnTo>
                    <a:pt x="20542" y="6124"/>
                  </a:lnTo>
                  <a:lnTo>
                    <a:pt x="20954" y="7086"/>
                  </a:lnTo>
                  <a:lnTo>
                    <a:pt x="21119" y="7594"/>
                  </a:lnTo>
                  <a:lnTo>
                    <a:pt x="21270" y="8102"/>
                  </a:lnTo>
                  <a:lnTo>
                    <a:pt x="21380" y="8624"/>
                  </a:lnTo>
                  <a:lnTo>
                    <a:pt x="21476" y="9159"/>
                  </a:lnTo>
                  <a:lnTo>
                    <a:pt x="21545" y="9695"/>
                  </a:lnTo>
                  <a:lnTo>
                    <a:pt x="21586" y="10244"/>
                  </a:lnTo>
                  <a:lnTo>
                    <a:pt x="21600" y="10793"/>
                  </a:lnTo>
                  <a:lnTo>
                    <a:pt x="21586" y="11356"/>
                  </a:lnTo>
                  <a:lnTo>
                    <a:pt x="21545" y="11905"/>
                  </a:lnTo>
                  <a:lnTo>
                    <a:pt x="21476" y="12441"/>
                  </a:lnTo>
                  <a:lnTo>
                    <a:pt x="21380" y="12976"/>
                  </a:lnTo>
                  <a:lnTo>
                    <a:pt x="21270" y="13498"/>
                  </a:lnTo>
                  <a:lnTo>
                    <a:pt x="21119" y="14006"/>
                  </a:lnTo>
                  <a:lnTo>
                    <a:pt x="20954" y="14514"/>
                  </a:lnTo>
                  <a:lnTo>
                    <a:pt x="20542" y="15476"/>
                  </a:lnTo>
                  <a:lnTo>
                    <a:pt x="20295" y="15943"/>
                  </a:lnTo>
                  <a:lnTo>
                    <a:pt x="20034" y="16396"/>
                  </a:lnTo>
                  <a:lnTo>
                    <a:pt x="19759" y="16835"/>
                  </a:lnTo>
                  <a:lnTo>
                    <a:pt x="19456" y="17261"/>
                  </a:lnTo>
                  <a:lnTo>
                    <a:pt x="19140" y="17659"/>
                  </a:lnTo>
                  <a:lnTo>
                    <a:pt x="18797" y="18057"/>
                  </a:lnTo>
                  <a:lnTo>
                    <a:pt x="18440" y="18428"/>
                  </a:lnTo>
                  <a:lnTo>
                    <a:pt x="18055" y="18785"/>
                  </a:lnTo>
                  <a:lnTo>
                    <a:pt x="17670" y="19128"/>
                  </a:lnTo>
                  <a:lnTo>
                    <a:pt x="17258" y="19444"/>
                  </a:lnTo>
                  <a:lnTo>
                    <a:pt x="16832" y="19746"/>
                  </a:lnTo>
                  <a:lnTo>
                    <a:pt x="16392" y="20035"/>
                  </a:lnTo>
                  <a:lnTo>
                    <a:pt x="15939" y="20295"/>
                  </a:lnTo>
                  <a:lnTo>
                    <a:pt x="15485" y="20529"/>
                  </a:lnTo>
                  <a:lnTo>
                    <a:pt x="15005" y="20749"/>
                  </a:lnTo>
                  <a:lnTo>
                    <a:pt x="14510" y="20941"/>
                  </a:lnTo>
                  <a:lnTo>
                    <a:pt x="14015" y="21106"/>
                  </a:lnTo>
                  <a:lnTo>
                    <a:pt x="13493" y="21257"/>
                  </a:lnTo>
                  <a:lnTo>
                    <a:pt x="12971" y="21380"/>
                  </a:lnTo>
                  <a:lnTo>
                    <a:pt x="12449" y="21476"/>
                  </a:lnTo>
                  <a:lnTo>
                    <a:pt x="11899" y="21545"/>
                  </a:lnTo>
                  <a:lnTo>
                    <a:pt x="11350" y="21586"/>
                  </a:lnTo>
                  <a:lnTo>
                    <a:pt x="10800" y="21600"/>
                  </a:lnTo>
                  <a:close/>
                </a:path>
              </a:pathLst>
            </a:custGeom>
            <a:solidFill>
              <a:srgbClr val="1EA185"/>
            </a:solidFill>
            <a:ln w="12700" cap="flat">
              <a:noFill/>
              <a:miter lim="400000"/>
            </a:ln>
            <a:effectLst/>
          </p:spPr>
          <p:txBody>
            <a:bodyPr wrap="square" lIns="65023" tIns="65023" rIns="65023" bIns="65023" numCol="1" anchor="t">
              <a:noAutofit/>
            </a:bodyPr>
            <a:lstStyle/>
            <a:p>
              <a:pPr algn="l" defTabSz="1300480">
                <a:defRPr sz="2400" i="0">
                  <a:solidFill>
                    <a:srgbClr val="000000"/>
                  </a:solidFill>
                  <a:effectLst/>
                  <a:latin typeface="Calibri"/>
                  <a:ea typeface="Calibri"/>
                  <a:cs typeface="Calibri"/>
                  <a:sym typeface="Calibri"/>
                </a:defRPr>
              </a:pPr>
              <a:endParaRPr/>
            </a:p>
          </p:txBody>
        </p:sp>
        <p:sp>
          <p:nvSpPr>
            <p:cNvPr id="290" name="Shape"/>
            <p:cNvSpPr/>
            <p:nvPr/>
          </p:nvSpPr>
          <p:spPr>
            <a:xfrm>
              <a:off x="262178" y="215232"/>
              <a:ext cx="2019749" cy="16466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246" y="17"/>
                  </a:lnTo>
                  <a:lnTo>
                    <a:pt x="9692" y="52"/>
                  </a:lnTo>
                  <a:lnTo>
                    <a:pt x="9156" y="121"/>
                  </a:lnTo>
                  <a:lnTo>
                    <a:pt x="8619" y="208"/>
                  </a:lnTo>
                  <a:lnTo>
                    <a:pt x="8100" y="329"/>
                  </a:lnTo>
                  <a:lnTo>
                    <a:pt x="7598" y="485"/>
                  </a:lnTo>
                  <a:lnTo>
                    <a:pt x="7096" y="658"/>
                  </a:lnTo>
                  <a:lnTo>
                    <a:pt x="6594" y="849"/>
                  </a:lnTo>
                  <a:lnTo>
                    <a:pt x="6127" y="1057"/>
                  </a:lnTo>
                  <a:lnTo>
                    <a:pt x="5660" y="1299"/>
                  </a:lnTo>
                  <a:lnTo>
                    <a:pt x="5210" y="1559"/>
                  </a:lnTo>
                  <a:lnTo>
                    <a:pt x="4760" y="1836"/>
                  </a:lnTo>
                  <a:lnTo>
                    <a:pt x="3929" y="2460"/>
                  </a:lnTo>
                  <a:lnTo>
                    <a:pt x="3548" y="2806"/>
                  </a:lnTo>
                  <a:lnTo>
                    <a:pt x="3167" y="3170"/>
                  </a:lnTo>
                  <a:lnTo>
                    <a:pt x="2804" y="3534"/>
                  </a:lnTo>
                  <a:lnTo>
                    <a:pt x="2475" y="3932"/>
                  </a:lnTo>
                  <a:lnTo>
                    <a:pt x="2146" y="4348"/>
                  </a:lnTo>
                  <a:lnTo>
                    <a:pt x="1852" y="4763"/>
                  </a:lnTo>
                  <a:lnTo>
                    <a:pt x="1575" y="5196"/>
                  </a:lnTo>
                  <a:lnTo>
                    <a:pt x="1315" y="5647"/>
                  </a:lnTo>
                  <a:lnTo>
                    <a:pt x="1073" y="6115"/>
                  </a:lnTo>
                  <a:lnTo>
                    <a:pt x="848" y="6600"/>
                  </a:lnTo>
                  <a:lnTo>
                    <a:pt x="658" y="7085"/>
                  </a:lnTo>
                  <a:lnTo>
                    <a:pt x="485" y="7587"/>
                  </a:lnTo>
                  <a:lnTo>
                    <a:pt x="346" y="8106"/>
                  </a:lnTo>
                  <a:lnTo>
                    <a:pt x="225" y="8626"/>
                  </a:lnTo>
                  <a:lnTo>
                    <a:pt x="121" y="9163"/>
                  </a:lnTo>
                  <a:lnTo>
                    <a:pt x="52" y="9700"/>
                  </a:lnTo>
                  <a:lnTo>
                    <a:pt x="17" y="10237"/>
                  </a:lnTo>
                  <a:lnTo>
                    <a:pt x="0" y="10791"/>
                  </a:lnTo>
                  <a:lnTo>
                    <a:pt x="17" y="11363"/>
                  </a:lnTo>
                  <a:lnTo>
                    <a:pt x="52" y="11900"/>
                  </a:lnTo>
                  <a:lnTo>
                    <a:pt x="121" y="12437"/>
                  </a:lnTo>
                  <a:lnTo>
                    <a:pt x="225" y="12974"/>
                  </a:lnTo>
                  <a:lnTo>
                    <a:pt x="346" y="13494"/>
                  </a:lnTo>
                  <a:lnTo>
                    <a:pt x="485" y="14013"/>
                  </a:lnTo>
                  <a:lnTo>
                    <a:pt x="658" y="14515"/>
                  </a:lnTo>
                  <a:lnTo>
                    <a:pt x="848" y="15000"/>
                  </a:lnTo>
                  <a:lnTo>
                    <a:pt x="1073" y="15485"/>
                  </a:lnTo>
                  <a:lnTo>
                    <a:pt x="1315" y="15953"/>
                  </a:lnTo>
                  <a:lnTo>
                    <a:pt x="1575" y="16404"/>
                  </a:lnTo>
                  <a:lnTo>
                    <a:pt x="1852" y="16837"/>
                  </a:lnTo>
                  <a:lnTo>
                    <a:pt x="2146" y="17252"/>
                  </a:lnTo>
                  <a:lnTo>
                    <a:pt x="2475" y="17668"/>
                  </a:lnTo>
                  <a:lnTo>
                    <a:pt x="2804" y="18066"/>
                  </a:lnTo>
                  <a:lnTo>
                    <a:pt x="3167" y="18430"/>
                  </a:lnTo>
                  <a:lnTo>
                    <a:pt x="3548" y="18794"/>
                  </a:lnTo>
                  <a:lnTo>
                    <a:pt x="3929" y="19140"/>
                  </a:lnTo>
                  <a:lnTo>
                    <a:pt x="4760" y="19764"/>
                  </a:lnTo>
                  <a:lnTo>
                    <a:pt x="5210" y="20041"/>
                  </a:lnTo>
                  <a:lnTo>
                    <a:pt x="5660" y="20301"/>
                  </a:lnTo>
                  <a:lnTo>
                    <a:pt x="6127" y="20543"/>
                  </a:lnTo>
                  <a:lnTo>
                    <a:pt x="6594" y="20751"/>
                  </a:lnTo>
                  <a:lnTo>
                    <a:pt x="7096" y="20942"/>
                  </a:lnTo>
                  <a:lnTo>
                    <a:pt x="7598" y="21115"/>
                  </a:lnTo>
                  <a:lnTo>
                    <a:pt x="8100" y="21271"/>
                  </a:lnTo>
                  <a:lnTo>
                    <a:pt x="8619" y="21392"/>
                  </a:lnTo>
                  <a:lnTo>
                    <a:pt x="9156" y="21479"/>
                  </a:lnTo>
                  <a:lnTo>
                    <a:pt x="9692" y="21548"/>
                  </a:lnTo>
                  <a:lnTo>
                    <a:pt x="10246" y="21583"/>
                  </a:lnTo>
                  <a:lnTo>
                    <a:pt x="10800" y="21600"/>
                  </a:lnTo>
                  <a:lnTo>
                    <a:pt x="11354" y="21583"/>
                  </a:lnTo>
                  <a:lnTo>
                    <a:pt x="11908" y="21548"/>
                  </a:lnTo>
                  <a:lnTo>
                    <a:pt x="12444" y="21479"/>
                  </a:lnTo>
                  <a:lnTo>
                    <a:pt x="12981" y="21392"/>
                  </a:lnTo>
                  <a:lnTo>
                    <a:pt x="13500" y="21271"/>
                  </a:lnTo>
                  <a:lnTo>
                    <a:pt x="14002" y="21115"/>
                  </a:lnTo>
                  <a:lnTo>
                    <a:pt x="14504" y="20942"/>
                  </a:lnTo>
                  <a:lnTo>
                    <a:pt x="15006" y="20751"/>
                  </a:lnTo>
                  <a:lnTo>
                    <a:pt x="15473" y="20543"/>
                  </a:lnTo>
                  <a:lnTo>
                    <a:pt x="15940" y="20301"/>
                  </a:lnTo>
                  <a:lnTo>
                    <a:pt x="16390" y="20041"/>
                  </a:lnTo>
                  <a:lnTo>
                    <a:pt x="16823" y="19764"/>
                  </a:lnTo>
                  <a:lnTo>
                    <a:pt x="17256" y="19452"/>
                  </a:lnTo>
                  <a:lnTo>
                    <a:pt x="17671" y="19140"/>
                  </a:lnTo>
                  <a:lnTo>
                    <a:pt x="18052" y="18794"/>
                  </a:lnTo>
                  <a:lnTo>
                    <a:pt x="18433" y="18430"/>
                  </a:lnTo>
                  <a:lnTo>
                    <a:pt x="18779" y="18066"/>
                  </a:lnTo>
                  <a:lnTo>
                    <a:pt x="19125" y="17668"/>
                  </a:lnTo>
                  <a:lnTo>
                    <a:pt x="19454" y="17252"/>
                  </a:lnTo>
                  <a:lnTo>
                    <a:pt x="19748" y="16837"/>
                  </a:lnTo>
                  <a:lnTo>
                    <a:pt x="20025" y="16404"/>
                  </a:lnTo>
                  <a:lnTo>
                    <a:pt x="20285" y="15953"/>
                  </a:lnTo>
                  <a:lnTo>
                    <a:pt x="20527" y="15485"/>
                  </a:lnTo>
                  <a:lnTo>
                    <a:pt x="20752" y="15000"/>
                  </a:lnTo>
                  <a:lnTo>
                    <a:pt x="20942" y="14515"/>
                  </a:lnTo>
                  <a:lnTo>
                    <a:pt x="21115" y="14013"/>
                  </a:lnTo>
                  <a:lnTo>
                    <a:pt x="21254" y="13494"/>
                  </a:lnTo>
                  <a:lnTo>
                    <a:pt x="21375" y="12974"/>
                  </a:lnTo>
                  <a:lnTo>
                    <a:pt x="21479" y="12437"/>
                  </a:lnTo>
                  <a:lnTo>
                    <a:pt x="21548" y="11900"/>
                  </a:lnTo>
                  <a:lnTo>
                    <a:pt x="21583" y="11363"/>
                  </a:lnTo>
                  <a:lnTo>
                    <a:pt x="21600" y="10791"/>
                  </a:lnTo>
                  <a:lnTo>
                    <a:pt x="21583" y="10237"/>
                  </a:lnTo>
                  <a:lnTo>
                    <a:pt x="21548" y="9700"/>
                  </a:lnTo>
                  <a:lnTo>
                    <a:pt x="21479" y="9163"/>
                  </a:lnTo>
                  <a:lnTo>
                    <a:pt x="21375" y="8626"/>
                  </a:lnTo>
                  <a:lnTo>
                    <a:pt x="21254" y="8106"/>
                  </a:lnTo>
                  <a:lnTo>
                    <a:pt x="21115" y="7587"/>
                  </a:lnTo>
                  <a:lnTo>
                    <a:pt x="20942" y="7085"/>
                  </a:lnTo>
                  <a:lnTo>
                    <a:pt x="20752" y="6600"/>
                  </a:lnTo>
                  <a:lnTo>
                    <a:pt x="20527" y="6115"/>
                  </a:lnTo>
                  <a:lnTo>
                    <a:pt x="20285" y="5647"/>
                  </a:lnTo>
                  <a:lnTo>
                    <a:pt x="20025" y="5196"/>
                  </a:lnTo>
                  <a:lnTo>
                    <a:pt x="19748" y="4763"/>
                  </a:lnTo>
                  <a:lnTo>
                    <a:pt x="19454" y="4348"/>
                  </a:lnTo>
                  <a:lnTo>
                    <a:pt x="19125" y="3932"/>
                  </a:lnTo>
                  <a:lnTo>
                    <a:pt x="18779" y="3534"/>
                  </a:lnTo>
                  <a:lnTo>
                    <a:pt x="18433" y="3170"/>
                  </a:lnTo>
                  <a:lnTo>
                    <a:pt x="18052" y="2806"/>
                  </a:lnTo>
                  <a:lnTo>
                    <a:pt x="17671" y="2460"/>
                  </a:lnTo>
                  <a:lnTo>
                    <a:pt x="17256" y="2148"/>
                  </a:lnTo>
                  <a:lnTo>
                    <a:pt x="16823" y="1836"/>
                  </a:lnTo>
                  <a:lnTo>
                    <a:pt x="16390" y="1559"/>
                  </a:lnTo>
                  <a:lnTo>
                    <a:pt x="15940" y="1299"/>
                  </a:lnTo>
                  <a:lnTo>
                    <a:pt x="15473" y="1057"/>
                  </a:lnTo>
                  <a:lnTo>
                    <a:pt x="15006" y="849"/>
                  </a:lnTo>
                  <a:lnTo>
                    <a:pt x="14504" y="658"/>
                  </a:lnTo>
                  <a:lnTo>
                    <a:pt x="14002" y="485"/>
                  </a:lnTo>
                  <a:lnTo>
                    <a:pt x="13500" y="329"/>
                  </a:lnTo>
                  <a:lnTo>
                    <a:pt x="12981" y="208"/>
                  </a:lnTo>
                  <a:lnTo>
                    <a:pt x="12444" y="121"/>
                  </a:lnTo>
                  <a:lnTo>
                    <a:pt x="11908" y="52"/>
                  </a:lnTo>
                  <a:lnTo>
                    <a:pt x="11354" y="17"/>
                  </a:lnTo>
                  <a:lnTo>
                    <a:pt x="10800" y="0"/>
                  </a:lnTo>
                  <a:close/>
                </a:path>
              </a:pathLst>
            </a:custGeom>
            <a:solidFill>
              <a:srgbClr val="FFFFFF"/>
            </a:solidFill>
            <a:ln w="12700" cap="flat">
              <a:noFill/>
              <a:miter lim="400000"/>
            </a:ln>
            <a:effectLst/>
          </p:spPr>
          <p:txBody>
            <a:bodyPr wrap="square" lIns="65023" tIns="65023" rIns="65023" bIns="65023" numCol="1" anchor="t">
              <a:noAutofit/>
            </a:bodyPr>
            <a:lstStyle/>
            <a:p>
              <a:pPr algn="l" defTabSz="1300480">
                <a:defRPr sz="2400" i="0">
                  <a:solidFill>
                    <a:srgbClr val="000000"/>
                  </a:solidFill>
                  <a:effectLst/>
                  <a:latin typeface="Calibri"/>
                  <a:ea typeface="Calibri"/>
                  <a:cs typeface="Calibri"/>
                  <a:sym typeface="Calibri"/>
                </a:defRPr>
              </a:pPr>
              <a:endParaRPr/>
            </a:p>
          </p:txBody>
        </p:sp>
        <p:sp>
          <p:nvSpPr>
            <p:cNvPr id="291" name="Shape"/>
            <p:cNvSpPr/>
            <p:nvPr/>
          </p:nvSpPr>
          <p:spPr>
            <a:xfrm>
              <a:off x="491990" y="401416"/>
              <a:ext cx="1560126" cy="1274233"/>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10240" y="21578"/>
                  </a:lnTo>
                  <a:lnTo>
                    <a:pt x="9702" y="21533"/>
                  </a:lnTo>
                  <a:lnTo>
                    <a:pt x="9164" y="21466"/>
                  </a:lnTo>
                  <a:lnTo>
                    <a:pt x="8627" y="21376"/>
                  </a:lnTo>
                  <a:lnTo>
                    <a:pt x="7596" y="21108"/>
                  </a:lnTo>
                  <a:lnTo>
                    <a:pt x="7080" y="20928"/>
                  </a:lnTo>
                  <a:lnTo>
                    <a:pt x="6588" y="20749"/>
                  </a:lnTo>
                  <a:lnTo>
                    <a:pt x="6117" y="20526"/>
                  </a:lnTo>
                  <a:lnTo>
                    <a:pt x="5646" y="20279"/>
                  </a:lnTo>
                  <a:lnTo>
                    <a:pt x="5198" y="20033"/>
                  </a:lnTo>
                  <a:lnTo>
                    <a:pt x="4347" y="19451"/>
                  </a:lnTo>
                  <a:lnTo>
                    <a:pt x="3921" y="19115"/>
                  </a:lnTo>
                  <a:lnTo>
                    <a:pt x="3540" y="18780"/>
                  </a:lnTo>
                  <a:lnTo>
                    <a:pt x="3159" y="18422"/>
                  </a:lnTo>
                  <a:lnTo>
                    <a:pt x="2801" y="18041"/>
                  </a:lnTo>
                  <a:lnTo>
                    <a:pt x="2465" y="17661"/>
                  </a:lnTo>
                  <a:lnTo>
                    <a:pt x="2151" y="17258"/>
                  </a:lnTo>
                  <a:lnTo>
                    <a:pt x="1837" y="16832"/>
                  </a:lnTo>
                  <a:lnTo>
                    <a:pt x="1300" y="15937"/>
                  </a:lnTo>
                  <a:lnTo>
                    <a:pt x="1053" y="15467"/>
                  </a:lnTo>
                  <a:lnTo>
                    <a:pt x="851" y="14997"/>
                  </a:lnTo>
                  <a:lnTo>
                    <a:pt x="650" y="14504"/>
                  </a:lnTo>
                  <a:lnTo>
                    <a:pt x="493" y="14012"/>
                  </a:lnTo>
                  <a:lnTo>
                    <a:pt x="336" y="13497"/>
                  </a:lnTo>
                  <a:lnTo>
                    <a:pt x="224" y="12982"/>
                  </a:lnTo>
                  <a:lnTo>
                    <a:pt x="112" y="12445"/>
                  </a:lnTo>
                  <a:lnTo>
                    <a:pt x="45" y="11908"/>
                  </a:lnTo>
                  <a:lnTo>
                    <a:pt x="0" y="11348"/>
                  </a:lnTo>
                  <a:lnTo>
                    <a:pt x="0" y="10252"/>
                  </a:lnTo>
                  <a:lnTo>
                    <a:pt x="45" y="9692"/>
                  </a:lnTo>
                  <a:lnTo>
                    <a:pt x="112" y="9155"/>
                  </a:lnTo>
                  <a:lnTo>
                    <a:pt x="224" y="8618"/>
                  </a:lnTo>
                  <a:lnTo>
                    <a:pt x="336" y="8103"/>
                  </a:lnTo>
                  <a:lnTo>
                    <a:pt x="493" y="7588"/>
                  </a:lnTo>
                  <a:lnTo>
                    <a:pt x="650" y="7096"/>
                  </a:lnTo>
                  <a:lnTo>
                    <a:pt x="851" y="6603"/>
                  </a:lnTo>
                  <a:lnTo>
                    <a:pt x="1053" y="6133"/>
                  </a:lnTo>
                  <a:lnTo>
                    <a:pt x="1300" y="5663"/>
                  </a:lnTo>
                  <a:lnTo>
                    <a:pt x="1837" y="4768"/>
                  </a:lnTo>
                  <a:lnTo>
                    <a:pt x="2151" y="4342"/>
                  </a:lnTo>
                  <a:lnTo>
                    <a:pt x="2465" y="3939"/>
                  </a:lnTo>
                  <a:lnTo>
                    <a:pt x="2801" y="3537"/>
                  </a:lnTo>
                  <a:lnTo>
                    <a:pt x="3159" y="3178"/>
                  </a:lnTo>
                  <a:lnTo>
                    <a:pt x="3540" y="2820"/>
                  </a:lnTo>
                  <a:lnTo>
                    <a:pt x="3921" y="2485"/>
                  </a:lnTo>
                  <a:lnTo>
                    <a:pt x="4347" y="2149"/>
                  </a:lnTo>
                  <a:lnTo>
                    <a:pt x="5198" y="1567"/>
                  </a:lnTo>
                  <a:lnTo>
                    <a:pt x="5646" y="1321"/>
                  </a:lnTo>
                  <a:lnTo>
                    <a:pt x="6117" y="1074"/>
                  </a:lnTo>
                  <a:lnTo>
                    <a:pt x="6588" y="851"/>
                  </a:lnTo>
                  <a:lnTo>
                    <a:pt x="7080" y="672"/>
                  </a:lnTo>
                  <a:lnTo>
                    <a:pt x="7596" y="492"/>
                  </a:lnTo>
                  <a:lnTo>
                    <a:pt x="8627" y="224"/>
                  </a:lnTo>
                  <a:lnTo>
                    <a:pt x="9164" y="134"/>
                  </a:lnTo>
                  <a:lnTo>
                    <a:pt x="9702" y="67"/>
                  </a:lnTo>
                  <a:lnTo>
                    <a:pt x="10240" y="22"/>
                  </a:lnTo>
                  <a:lnTo>
                    <a:pt x="10800" y="0"/>
                  </a:lnTo>
                  <a:lnTo>
                    <a:pt x="11360" y="22"/>
                  </a:lnTo>
                  <a:lnTo>
                    <a:pt x="11898" y="67"/>
                  </a:lnTo>
                  <a:lnTo>
                    <a:pt x="12436" y="134"/>
                  </a:lnTo>
                  <a:lnTo>
                    <a:pt x="12973" y="224"/>
                  </a:lnTo>
                  <a:lnTo>
                    <a:pt x="14004" y="492"/>
                  </a:lnTo>
                  <a:lnTo>
                    <a:pt x="14520" y="672"/>
                  </a:lnTo>
                  <a:lnTo>
                    <a:pt x="14990" y="851"/>
                  </a:lnTo>
                  <a:lnTo>
                    <a:pt x="15483" y="1074"/>
                  </a:lnTo>
                  <a:lnTo>
                    <a:pt x="15954" y="1321"/>
                  </a:lnTo>
                  <a:lnTo>
                    <a:pt x="16402" y="1567"/>
                  </a:lnTo>
                  <a:lnTo>
                    <a:pt x="17253" y="2149"/>
                  </a:lnTo>
                  <a:lnTo>
                    <a:pt x="18060" y="2820"/>
                  </a:lnTo>
                  <a:lnTo>
                    <a:pt x="18441" y="3178"/>
                  </a:lnTo>
                  <a:lnTo>
                    <a:pt x="18799" y="3537"/>
                  </a:lnTo>
                  <a:lnTo>
                    <a:pt x="19135" y="3939"/>
                  </a:lnTo>
                  <a:lnTo>
                    <a:pt x="19449" y="4342"/>
                  </a:lnTo>
                  <a:lnTo>
                    <a:pt x="19763" y="4768"/>
                  </a:lnTo>
                  <a:lnTo>
                    <a:pt x="20300" y="5663"/>
                  </a:lnTo>
                  <a:lnTo>
                    <a:pt x="20547" y="6133"/>
                  </a:lnTo>
                  <a:lnTo>
                    <a:pt x="20749" y="6603"/>
                  </a:lnTo>
                  <a:lnTo>
                    <a:pt x="20950" y="7096"/>
                  </a:lnTo>
                  <a:lnTo>
                    <a:pt x="21107" y="7588"/>
                  </a:lnTo>
                  <a:lnTo>
                    <a:pt x="21264" y="8103"/>
                  </a:lnTo>
                  <a:lnTo>
                    <a:pt x="21376" y="8618"/>
                  </a:lnTo>
                  <a:lnTo>
                    <a:pt x="21488" y="9155"/>
                  </a:lnTo>
                  <a:lnTo>
                    <a:pt x="21555" y="9692"/>
                  </a:lnTo>
                  <a:lnTo>
                    <a:pt x="21578" y="10252"/>
                  </a:lnTo>
                  <a:lnTo>
                    <a:pt x="21600" y="10789"/>
                  </a:lnTo>
                  <a:lnTo>
                    <a:pt x="21555" y="11908"/>
                  </a:lnTo>
                  <a:lnTo>
                    <a:pt x="21488" y="12445"/>
                  </a:lnTo>
                  <a:lnTo>
                    <a:pt x="21376" y="12982"/>
                  </a:lnTo>
                  <a:lnTo>
                    <a:pt x="21264" y="13497"/>
                  </a:lnTo>
                  <a:lnTo>
                    <a:pt x="21107" y="14012"/>
                  </a:lnTo>
                  <a:lnTo>
                    <a:pt x="20950" y="14504"/>
                  </a:lnTo>
                  <a:lnTo>
                    <a:pt x="20749" y="14997"/>
                  </a:lnTo>
                  <a:lnTo>
                    <a:pt x="20547" y="15467"/>
                  </a:lnTo>
                  <a:lnTo>
                    <a:pt x="20300" y="15937"/>
                  </a:lnTo>
                  <a:lnTo>
                    <a:pt x="19763" y="16832"/>
                  </a:lnTo>
                  <a:lnTo>
                    <a:pt x="19449" y="17258"/>
                  </a:lnTo>
                  <a:lnTo>
                    <a:pt x="19135" y="17661"/>
                  </a:lnTo>
                  <a:lnTo>
                    <a:pt x="18799" y="18041"/>
                  </a:lnTo>
                  <a:lnTo>
                    <a:pt x="18441" y="18422"/>
                  </a:lnTo>
                  <a:lnTo>
                    <a:pt x="18060" y="18780"/>
                  </a:lnTo>
                  <a:lnTo>
                    <a:pt x="17253" y="19451"/>
                  </a:lnTo>
                  <a:lnTo>
                    <a:pt x="16402" y="20033"/>
                  </a:lnTo>
                  <a:lnTo>
                    <a:pt x="15954" y="20279"/>
                  </a:lnTo>
                  <a:lnTo>
                    <a:pt x="15483" y="20526"/>
                  </a:lnTo>
                  <a:lnTo>
                    <a:pt x="14990" y="20749"/>
                  </a:lnTo>
                  <a:lnTo>
                    <a:pt x="14520" y="20928"/>
                  </a:lnTo>
                  <a:lnTo>
                    <a:pt x="14004" y="21108"/>
                  </a:lnTo>
                  <a:lnTo>
                    <a:pt x="12973" y="21376"/>
                  </a:lnTo>
                  <a:lnTo>
                    <a:pt x="12436" y="21466"/>
                  </a:lnTo>
                  <a:lnTo>
                    <a:pt x="11898" y="21533"/>
                  </a:lnTo>
                  <a:lnTo>
                    <a:pt x="11360" y="21578"/>
                  </a:lnTo>
                  <a:lnTo>
                    <a:pt x="10800" y="21600"/>
                  </a:lnTo>
                  <a:close/>
                </a:path>
              </a:pathLst>
            </a:custGeom>
            <a:solidFill>
              <a:srgbClr val="1EA185"/>
            </a:solidFill>
            <a:ln w="12700" cap="flat">
              <a:noFill/>
              <a:miter lim="400000"/>
            </a:ln>
            <a:effectLst/>
          </p:spPr>
          <p:txBody>
            <a:bodyPr wrap="square" lIns="65023" tIns="65023" rIns="65023" bIns="65023" numCol="1" anchor="t">
              <a:noAutofit/>
            </a:bodyPr>
            <a:lstStyle/>
            <a:p>
              <a:pPr algn="l" defTabSz="1300480">
                <a:defRPr sz="2400" i="0">
                  <a:solidFill>
                    <a:srgbClr val="000000"/>
                  </a:solidFill>
                  <a:effectLst/>
                  <a:latin typeface="Calibri"/>
                  <a:ea typeface="Calibri"/>
                  <a:cs typeface="Calibri"/>
                  <a:sym typeface="Calibri"/>
                </a:defRPr>
              </a:pPr>
              <a:endParaRPr/>
            </a:p>
          </p:txBody>
        </p:sp>
        <p:sp>
          <p:nvSpPr>
            <p:cNvPr id="292" name="Shape"/>
            <p:cNvSpPr/>
            <p:nvPr/>
          </p:nvSpPr>
          <p:spPr>
            <a:xfrm>
              <a:off x="739603" y="603444"/>
              <a:ext cx="1064900" cy="87017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9684" y="66"/>
                  </a:lnTo>
                  <a:lnTo>
                    <a:pt x="9159" y="131"/>
                  </a:lnTo>
                  <a:lnTo>
                    <a:pt x="8633" y="229"/>
                  </a:lnTo>
                  <a:lnTo>
                    <a:pt x="7583" y="492"/>
                  </a:lnTo>
                  <a:lnTo>
                    <a:pt x="7091" y="656"/>
                  </a:lnTo>
                  <a:lnTo>
                    <a:pt x="6598" y="852"/>
                  </a:lnTo>
                  <a:lnTo>
                    <a:pt x="6106" y="1082"/>
                  </a:lnTo>
                  <a:lnTo>
                    <a:pt x="5646" y="1311"/>
                  </a:lnTo>
                  <a:lnTo>
                    <a:pt x="5187" y="1573"/>
                  </a:lnTo>
                  <a:lnTo>
                    <a:pt x="4333" y="2163"/>
                  </a:lnTo>
                  <a:lnTo>
                    <a:pt x="3545" y="2819"/>
                  </a:lnTo>
                  <a:lnTo>
                    <a:pt x="3151" y="3179"/>
                  </a:lnTo>
                  <a:lnTo>
                    <a:pt x="2823" y="3540"/>
                  </a:lnTo>
                  <a:lnTo>
                    <a:pt x="2462" y="3933"/>
                  </a:lnTo>
                  <a:lnTo>
                    <a:pt x="2134" y="4359"/>
                  </a:lnTo>
                  <a:lnTo>
                    <a:pt x="1838" y="4785"/>
                  </a:lnTo>
                  <a:lnTo>
                    <a:pt x="1576" y="5212"/>
                  </a:lnTo>
                  <a:lnTo>
                    <a:pt x="1050" y="6129"/>
                  </a:lnTo>
                  <a:lnTo>
                    <a:pt x="853" y="6621"/>
                  </a:lnTo>
                  <a:lnTo>
                    <a:pt x="657" y="7080"/>
                  </a:lnTo>
                  <a:lnTo>
                    <a:pt x="492" y="7604"/>
                  </a:lnTo>
                  <a:lnTo>
                    <a:pt x="328" y="8096"/>
                  </a:lnTo>
                  <a:lnTo>
                    <a:pt x="131" y="9145"/>
                  </a:lnTo>
                  <a:lnTo>
                    <a:pt x="0" y="10259"/>
                  </a:lnTo>
                  <a:lnTo>
                    <a:pt x="0" y="11341"/>
                  </a:lnTo>
                  <a:lnTo>
                    <a:pt x="131" y="12455"/>
                  </a:lnTo>
                  <a:lnTo>
                    <a:pt x="328" y="13504"/>
                  </a:lnTo>
                  <a:lnTo>
                    <a:pt x="492" y="13996"/>
                  </a:lnTo>
                  <a:lnTo>
                    <a:pt x="657" y="14520"/>
                  </a:lnTo>
                  <a:lnTo>
                    <a:pt x="853" y="14979"/>
                  </a:lnTo>
                  <a:lnTo>
                    <a:pt x="1050" y="15471"/>
                  </a:lnTo>
                  <a:lnTo>
                    <a:pt x="1576" y="16388"/>
                  </a:lnTo>
                  <a:lnTo>
                    <a:pt x="1838" y="16815"/>
                  </a:lnTo>
                  <a:lnTo>
                    <a:pt x="2134" y="17241"/>
                  </a:lnTo>
                  <a:lnTo>
                    <a:pt x="2462" y="17667"/>
                  </a:lnTo>
                  <a:lnTo>
                    <a:pt x="2823" y="18060"/>
                  </a:lnTo>
                  <a:lnTo>
                    <a:pt x="3151" y="18421"/>
                  </a:lnTo>
                  <a:lnTo>
                    <a:pt x="3545" y="18781"/>
                  </a:lnTo>
                  <a:lnTo>
                    <a:pt x="4333" y="19437"/>
                  </a:lnTo>
                  <a:lnTo>
                    <a:pt x="5187" y="20027"/>
                  </a:lnTo>
                  <a:lnTo>
                    <a:pt x="5646" y="20289"/>
                  </a:lnTo>
                  <a:lnTo>
                    <a:pt x="6106" y="20518"/>
                  </a:lnTo>
                  <a:lnTo>
                    <a:pt x="6598" y="20748"/>
                  </a:lnTo>
                  <a:lnTo>
                    <a:pt x="7091" y="20944"/>
                  </a:lnTo>
                  <a:lnTo>
                    <a:pt x="7583" y="21108"/>
                  </a:lnTo>
                  <a:lnTo>
                    <a:pt x="8633" y="21371"/>
                  </a:lnTo>
                  <a:lnTo>
                    <a:pt x="9159" y="21469"/>
                  </a:lnTo>
                  <a:lnTo>
                    <a:pt x="9684" y="21534"/>
                  </a:lnTo>
                  <a:lnTo>
                    <a:pt x="10800" y="21600"/>
                  </a:lnTo>
                  <a:lnTo>
                    <a:pt x="11916" y="21534"/>
                  </a:lnTo>
                  <a:lnTo>
                    <a:pt x="12441" y="21469"/>
                  </a:lnTo>
                  <a:lnTo>
                    <a:pt x="12967" y="21371"/>
                  </a:lnTo>
                  <a:lnTo>
                    <a:pt x="14017" y="21108"/>
                  </a:lnTo>
                  <a:lnTo>
                    <a:pt x="14509" y="20944"/>
                  </a:lnTo>
                  <a:lnTo>
                    <a:pt x="15002" y="20748"/>
                  </a:lnTo>
                  <a:lnTo>
                    <a:pt x="15494" y="20518"/>
                  </a:lnTo>
                  <a:lnTo>
                    <a:pt x="15954" y="20289"/>
                  </a:lnTo>
                  <a:lnTo>
                    <a:pt x="16381" y="20027"/>
                  </a:lnTo>
                  <a:lnTo>
                    <a:pt x="16840" y="19732"/>
                  </a:lnTo>
                  <a:lnTo>
                    <a:pt x="17267" y="19437"/>
                  </a:lnTo>
                  <a:lnTo>
                    <a:pt x="18055" y="18781"/>
                  </a:lnTo>
                  <a:lnTo>
                    <a:pt x="18449" y="18421"/>
                  </a:lnTo>
                  <a:lnTo>
                    <a:pt x="18777" y="18060"/>
                  </a:lnTo>
                  <a:lnTo>
                    <a:pt x="19138" y="17667"/>
                  </a:lnTo>
                  <a:lnTo>
                    <a:pt x="19466" y="17241"/>
                  </a:lnTo>
                  <a:lnTo>
                    <a:pt x="19762" y="16815"/>
                  </a:lnTo>
                  <a:lnTo>
                    <a:pt x="20024" y="16388"/>
                  </a:lnTo>
                  <a:lnTo>
                    <a:pt x="20550" y="15471"/>
                  </a:lnTo>
                  <a:lnTo>
                    <a:pt x="20747" y="14979"/>
                  </a:lnTo>
                  <a:lnTo>
                    <a:pt x="20943" y="14520"/>
                  </a:lnTo>
                  <a:lnTo>
                    <a:pt x="21108" y="13996"/>
                  </a:lnTo>
                  <a:lnTo>
                    <a:pt x="21272" y="13504"/>
                  </a:lnTo>
                  <a:lnTo>
                    <a:pt x="21469" y="12455"/>
                  </a:lnTo>
                  <a:lnTo>
                    <a:pt x="21600" y="11341"/>
                  </a:lnTo>
                  <a:lnTo>
                    <a:pt x="21600" y="10259"/>
                  </a:lnTo>
                  <a:lnTo>
                    <a:pt x="21469" y="9145"/>
                  </a:lnTo>
                  <a:lnTo>
                    <a:pt x="21272" y="8096"/>
                  </a:lnTo>
                  <a:lnTo>
                    <a:pt x="21108" y="7604"/>
                  </a:lnTo>
                  <a:lnTo>
                    <a:pt x="20943" y="7080"/>
                  </a:lnTo>
                  <a:lnTo>
                    <a:pt x="20747" y="6621"/>
                  </a:lnTo>
                  <a:lnTo>
                    <a:pt x="20550" y="6129"/>
                  </a:lnTo>
                  <a:lnTo>
                    <a:pt x="20024" y="5212"/>
                  </a:lnTo>
                  <a:lnTo>
                    <a:pt x="19762" y="4785"/>
                  </a:lnTo>
                  <a:lnTo>
                    <a:pt x="19466" y="4359"/>
                  </a:lnTo>
                  <a:lnTo>
                    <a:pt x="19138" y="3933"/>
                  </a:lnTo>
                  <a:lnTo>
                    <a:pt x="18777" y="3540"/>
                  </a:lnTo>
                  <a:lnTo>
                    <a:pt x="18449" y="3179"/>
                  </a:lnTo>
                  <a:lnTo>
                    <a:pt x="18055" y="2819"/>
                  </a:lnTo>
                  <a:lnTo>
                    <a:pt x="17267" y="2163"/>
                  </a:lnTo>
                  <a:lnTo>
                    <a:pt x="16840" y="1868"/>
                  </a:lnTo>
                  <a:lnTo>
                    <a:pt x="16381" y="1573"/>
                  </a:lnTo>
                  <a:lnTo>
                    <a:pt x="15954" y="1311"/>
                  </a:lnTo>
                  <a:lnTo>
                    <a:pt x="15494" y="1082"/>
                  </a:lnTo>
                  <a:lnTo>
                    <a:pt x="15002" y="852"/>
                  </a:lnTo>
                  <a:lnTo>
                    <a:pt x="14509" y="656"/>
                  </a:lnTo>
                  <a:lnTo>
                    <a:pt x="14017" y="492"/>
                  </a:lnTo>
                  <a:lnTo>
                    <a:pt x="12967" y="229"/>
                  </a:lnTo>
                  <a:lnTo>
                    <a:pt x="12441" y="131"/>
                  </a:lnTo>
                  <a:lnTo>
                    <a:pt x="11916" y="66"/>
                  </a:lnTo>
                  <a:lnTo>
                    <a:pt x="10800" y="0"/>
                  </a:lnTo>
                  <a:close/>
                </a:path>
              </a:pathLst>
            </a:custGeom>
            <a:solidFill>
              <a:srgbClr val="FFFFFF"/>
            </a:solidFill>
            <a:ln w="12700" cap="flat">
              <a:noFill/>
              <a:miter lim="400000"/>
            </a:ln>
            <a:effectLst/>
          </p:spPr>
          <p:txBody>
            <a:bodyPr wrap="square" lIns="65023" tIns="65023" rIns="65023" bIns="65023" numCol="1" anchor="t">
              <a:noAutofit/>
            </a:bodyPr>
            <a:lstStyle/>
            <a:p>
              <a:pPr algn="l" defTabSz="1300480">
                <a:defRPr sz="2400" i="0">
                  <a:solidFill>
                    <a:srgbClr val="000000"/>
                  </a:solidFill>
                  <a:effectLst/>
                  <a:latin typeface="Calibri"/>
                  <a:ea typeface="Calibri"/>
                  <a:cs typeface="Calibri"/>
                  <a:sym typeface="Calibri"/>
                </a:defRPr>
              </a:pPr>
              <a:endParaRPr/>
            </a:p>
          </p:txBody>
        </p:sp>
        <p:sp>
          <p:nvSpPr>
            <p:cNvPr id="293" name="Shape"/>
            <p:cNvSpPr/>
            <p:nvPr/>
          </p:nvSpPr>
          <p:spPr>
            <a:xfrm>
              <a:off x="969414" y="790948"/>
              <a:ext cx="605278" cy="49516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9703" y="21542"/>
                  </a:lnTo>
                  <a:lnTo>
                    <a:pt x="8605" y="21370"/>
                  </a:lnTo>
                  <a:lnTo>
                    <a:pt x="7566" y="21082"/>
                  </a:lnTo>
                  <a:lnTo>
                    <a:pt x="6584" y="20736"/>
                  </a:lnTo>
                  <a:lnTo>
                    <a:pt x="5660" y="20275"/>
                  </a:lnTo>
                  <a:lnTo>
                    <a:pt x="4736" y="19757"/>
                  </a:lnTo>
                  <a:lnTo>
                    <a:pt x="3927" y="19123"/>
                  </a:lnTo>
                  <a:lnTo>
                    <a:pt x="3119" y="18432"/>
                  </a:lnTo>
                  <a:lnTo>
                    <a:pt x="2426" y="17683"/>
                  </a:lnTo>
                  <a:lnTo>
                    <a:pt x="1271" y="15955"/>
                  </a:lnTo>
                  <a:lnTo>
                    <a:pt x="809" y="14976"/>
                  </a:lnTo>
                  <a:lnTo>
                    <a:pt x="462" y="13997"/>
                  </a:lnTo>
                  <a:lnTo>
                    <a:pt x="173" y="12960"/>
                  </a:lnTo>
                  <a:lnTo>
                    <a:pt x="0" y="11923"/>
                  </a:lnTo>
                  <a:lnTo>
                    <a:pt x="0" y="9677"/>
                  </a:lnTo>
                  <a:lnTo>
                    <a:pt x="173" y="8640"/>
                  </a:lnTo>
                  <a:lnTo>
                    <a:pt x="462" y="7603"/>
                  </a:lnTo>
                  <a:lnTo>
                    <a:pt x="809" y="6624"/>
                  </a:lnTo>
                  <a:lnTo>
                    <a:pt x="1271" y="5645"/>
                  </a:lnTo>
                  <a:lnTo>
                    <a:pt x="2426" y="3917"/>
                  </a:lnTo>
                  <a:lnTo>
                    <a:pt x="3119" y="3168"/>
                  </a:lnTo>
                  <a:lnTo>
                    <a:pt x="3927" y="2477"/>
                  </a:lnTo>
                  <a:lnTo>
                    <a:pt x="4736" y="1843"/>
                  </a:lnTo>
                  <a:lnTo>
                    <a:pt x="5660" y="1325"/>
                  </a:lnTo>
                  <a:lnTo>
                    <a:pt x="6584" y="864"/>
                  </a:lnTo>
                  <a:lnTo>
                    <a:pt x="7566" y="461"/>
                  </a:lnTo>
                  <a:lnTo>
                    <a:pt x="8605" y="230"/>
                  </a:lnTo>
                  <a:lnTo>
                    <a:pt x="9703" y="58"/>
                  </a:lnTo>
                  <a:lnTo>
                    <a:pt x="10800" y="0"/>
                  </a:lnTo>
                  <a:lnTo>
                    <a:pt x="11897" y="58"/>
                  </a:lnTo>
                  <a:lnTo>
                    <a:pt x="12995" y="230"/>
                  </a:lnTo>
                  <a:lnTo>
                    <a:pt x="14034" y="461"/>
                  </a:lnTo>
                  <a:lnTo>
                    <a:pt x="15016" y="864"/>
                  </a:lnTo>
                  <a:lnTo>
                    <a:pt x="15940" y="1325"/>
                  </a:lnTo>
                  <a:lnTo>
                    <a:pt x="16864" y="1843"/>
                  </a:lnTo>
                  <a:lnTo>
                    <a:pt x="17673" y="2477"/>
                  </a:lnTo>
                  <a:lnTo>
                    <a:pt x="18424" y="3168"/>
                  </a:lnTo>
                  <a:lnTo>
                    <a:pt x="19174" y="3917"/>
                  </a:lnTo>
                  <a:lnTo>
                    <a:pt x="20329" y="5645"/>
                  </a:lnTo>
                  <a:lnTo>
                    <a:pt x="20791" y="6624"/>
                  </a:lnTo>
                  <a:lnTo>
                    <a:pt x="21138" y="7603"/>
                  </a:lnTo>
                  <a:lnTo>
                    <a:pt x="21427" y="8640"/>
                  </a:lnTo>
                  <a:lnTo>
                    <a:pt x="21542" y="9677"/>
                  </a:lnTo>
                  <a:lnTo>
                    <a:pt x="21600" y="10771"/>
                  </a:lnTo>
                  <a:lnTo>
                    <a:pt x="21542" y="11923"/>
                  </a:lnTo>
                  <a:lnTo>
                    <a:pt x="21427" y="12960"/>
                  </a:lnTo>
                  <a:lnTo>
                    <a:pt x="21138" y="13997"/>
                  </a:lnTo>
                  <a:lnTo>
                    <a:pt x="20791" y="14976"/>
                  </a:lnTo>
                  <a:lnTo>
                    <a:pt x="20329" y="15955"/>
                  </a:lnTo>
                  <a:lnTo>
                    <a:pt x="19174" y="17683"/>
                  </a:lnTo>
                  <a:lnTo>
                    <a:pt x="18424" y="18432"/>
                  </a:lnTo>
                  <a:lnTo>
                    <a:pt x="17673" y="19123"/>
                  </a:lnTo>
                  <a:lnTo>
                    <a:pt x="16864" y="19757"/>
                  </a:lnTo>
                  <a:lnTo>
                    <a:pt x="15940" y="20275"/>
                  </a:lnTo>
                  <a:lnTo>
                    <a:pt x="15016" y="20736"/>
                  </a:lnTo>
                  <a:lnTo>
                    <a:pt x="14034" y="21082"/>
                  </a:lnTo>
                  <a:lnTo>
                    <a:pt x="12995" y="21370"/>
                  </a:lnTo>
                  <a:lnTo>
                    <a:pt x="11897" y="21542"/>
                  </a:lnTo>
                  <a:lnTo>
                    <a:pt x="10800" y="21600"/>
                  </a:lnTo>
                  <a:close/>
                </a:path>
              </a:pathLst>
            </a:custGeom>
            <a:solidFill>
              <a:srgbClr val="1EA185"/>
            </a:solidFill>
            <a:ln w="12700" cap="flat">
              <a:noFill/>
              <a:miter lim="400000"/>
            </a:ln>
            <a:effectLst/>
          </p:spPr>
          <p:txBody>
            <a:bodyPr wrap="square" lIns="65023" tIns="65023" rIns="65023" bIns="65023" numCol="1" anchor="t">
              <a:noAutofit/>
            </a:bodyPr>
            <a:lstStyle/>
            <a:p>
              <a:pPr algn="l" defTabSz="1300480">
                <a:defRPr sz="2400" i="0">
                  <a:solidFill>
                    <a:srgbClr val="000000"/>
                  </a:solidFill>
                  <a:effectLst/>
                  <a:latin typeface="Calibri"/>
                  <a:ea typeface="Calibri"/>
                  <a:cs typeface="Calibri"/>
                  <a:sym typeface="Calibri"/>
                </a:defRPr>
              </a:pPr>
              <a:endParaRPr/>
            </a:p>
          </p:txBody>
        </p:sp>
      </p:grpSp>
      <p:grpSp>
        <p:nvGrpSpPr>
          <p:cNvPr id="308" name="Group"/>
          <p:cNvGrpSpPr/>
          <p:nvPr/>
        </p:nvGrpSpPr>
        <p:grpSpPr>
          <a:xfrm>
            <a:off x="8276119" y="2210703"/>
            <a:ext cx="3480780" cy="3326743"/>
            <a:chOff x="0" y="-186052"/>
            <a:chExt cx="3480779" cy="3326741"/>
          </a:xfrm>
        </p:grpSpPr>
        <p:sp>
          <p:nvSpPr>
            <p:cNvPr id="295" name="Triangle"/>
            <p:cNvSpPr/>
            <p:nvPr/>
          </p:nvSpPr>
          <p:spPr>
            <a:xfrm rot="171207">
              <a:off x="17716" y="2394035"/>
              <a:ext cx="709408" cy="72944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8474" y="0"/>
                  </a:lnTo>
                  <a:lnTo>
                    <a:pt x="21600" y="1320"/>
                  </a:lnTo>
                  <a:lnTo>
                    <a:pt x="0" y="21600"/>
                  </a:lnTo>
                  <a:close/>
                </a:path>
              </a:pathLst>
            </a:custGeom>
            <a:gradFill flip="none" rotWithShape="1">
              <a:gsLst>
                <a:gs pos="0">
                  <a:srgbClr val="4A4A4A"/>
                </a:gs>
                <a:gs pos="50000">
                  <a:srgbClr val="6B6B6B"/>
                </a:gs>
                <a:gs pos="100000">
                  <a:srgbClr val="D4D4D4"/>
                </a:gs>
              </a:gsLst>
              <a:lin ang="0" scaled="0"/>
            </a:gradFill>
            <a:ln w="12700" cap="flat">
              <a:noFill/>
              <a:miter lim="400000"/>
            </a:ln>
            <a:effectLst/>
          </p:spPr>
          <p:txBody>
            <a:bodyPr wrap="square" lIns="65023" tIns="65023" rIns="65023" bIns="65023" numCol="1" anchor="t">
              <a:noAutofit/>
            </a:bodyPr>
            <a:lstStyle/>
            <a:p>
              <a:pPr defTabSz="1300480">
                <a:defRPr sz="2400" i="0">
                  <a:solidFill>
                    <a:srgbClr val="000000"/>
                  </a:solidFill>
                  <a:effectLst/>
                  <a:latin typeface="Calibri"/>
                  <a:ea typeface="Calibri"/>
                  <a:cs typeface="Calibri"/>
                  <a:sym typeface="Calibri"/>
                </a:defRPr>
              </a:pPr>
              <a:endParaRPr/>
            </a:p>
          </p:txBody>
        </p:sp>
        <p:grpSp>
          <p:nvGrpSpPr>
            <p:cNvPr id="299" name="Group"/>
            <p:cNvGrpSpPr/>
            <p:nvPr/>
          </p:nvGrpSpPr>
          <p:grpSpPr>
            <a:xfrm>
              <a:off x="500166" y="1471735"/>
              <a:ext cx="1097440" cy="1231308"/>
              <a:chOff x="26329" y="-138261"/>
              <a:chExt cx="1097438" cy="1231307"/>
            </a:xfrm>
          </p:grpSpPr>
          <p:sp>
            <p:nvSpPr>
              <p:cNvPr id="296" name="Shape"/>
              <p:cNvSpPr/>
              <p:nvPr/>
            </p:nvSpPr>
            <p:spPr>
              <a:xfrm rot="1813151">
                <a:off x="773829" y="30442"/>
                <a:ext cx="335729" cy="147116"/>
              </a:xfrm>
              <a:custGeom>
                <a:avLst/>
                <a:gdLst/>
                <a:ahLst/>
                <a:cxnLst>
                  <a:cxn ang="0">
                    <a:pos x="wd2" y="hd2"/>
                  </a:cxn>
                  <a:cxn ang="5400000">
                    <a:pos x="wd2" y="hd2"/>
                  </a:cxn>
                  <a:cxn ang="10800000">
                    <a:pos x="wd2" y="hd2"/>
                  </a:cxn>
                  <a:cxn ang="16200000">
                    <a:pos x="wd2" y="hd2"/>
                  </a:cxn>
                </a:cxnLst>
                <a:rect l="0" t="0" r="r" b="b"/>
                <a:pathLst>
                  <a:path w="19223" h="19237" extrusionOk="0">
                    <a:moveTo>
                      <a:pt x="17050" y="493"/>
                    </a:moveTo>
                    <a:cubicBezTo>
                      <a:pt x="20411" y="2168"/>
                      <a:pt x="19805" y="7611"/>
                      <a:pt x="15697" y="12651"/>
                    </a:cubicBezTo>
                    <a:cubicBezTo>
                      <a:pt x="11589" y="17690"/>
                      <a:pt x="5533" y="20418"/>
                      <a:pt x="2172" y="18743"/>
                    </a:cubicBezTo>
                    <a:cubicBezTo>
                      <a:pt x="-1189" y="17068"/>
                      <a:pt x="-583" y="11625"/>
                      <a:pt x="3525" y="6585"/>
                    </a:cubicBezTo>
                    <a:cubicBezTo>
                      <a:pt x="7633" y="1546"/>
                      <a:pt x="13689" y="-1182"/>
                      <a:pt x="17050" y="493"/>
                    </a:cubicBezTo>
                    <a:close/>
                  </a:path>
                </a:pathLst>
              </a:custGeom>
              <a:gradFill flip="none" rotWithShape="1">
                <a:gsLst>
                  <a:gs pos="0">
                    <a:srgbClr val="B7B7B7"/>
                  </a:gs>
                  <a:gs pos="50000">
                    <a:srgbClr val="D2D2D2"/>
                  </a:gs>
                  <a:gs pos="100000">
                    <a:srgbClr val="E9E9E9"/>
                  </a:gs>
                </a:gsLst>
                <a:lin ang="0" scaled="0"/>
              </a:gradFill>
              <a:ln w="12700" cap="flat">
                <a:noFill/>
                <a:miter lim="400000"/>
              </a:ln>
              <a:effectLst/>
            </p:spPr>
            <p:txBody>
              <a:bodyPr wrap="square" lIns="65023" tIns="65023" rIns="65023" bIns="65023" numCol="1" anchor="t">
                <a:noAutofit/>
              </a:bodyPr>
              <a:lstStyle/>
              <a:p>
                <a:pPr defTabSz="1300480">
                  <a:defRPr sz="2400" i="0">
                    <a:solidFill>
                      <a:srgbClr val="000000"/>
                    </a:solidFill>
                    <a:effectLst/>
                    <a:latin typeface="Calibri"/>
                    <a:ea typeface="Calibri"/>
                    <a:cs typeface="Calibri"/>
                    <a:sym typeface="Calibri"/>
                  </a:defRPr>
                </a:pPr>
                <a:endParaRPr/>
              </a:p>
            </p:txBody>
          </p:sp>
          <p:sp>
            <p:nvSpPr>
              <p:cNvPr id="297" name="Shape"/>
              <p:cNvSpPr/>
              <p:nvPr/>
            </p:nvSpPr>
            <p:spPr>
              <a:xfrm rot="1813151">
                <a:off x="279163" y="-62732"/>
                <a:ext cx="591802" cy="1080248"/>
              </a:xfrm>
              <a:custGeom>
                <a:avLst/>
                <a:gdLst/>
                <a:ahLst/>
                <a:cxnLst>
                  <a:cxn ang="0">
                    <a:pos x="wd2" y="hd2"/>
                  </a:cxn>
                  <a:cxn ang="5400000">
                    <a:pos x="wd2" y="hd2"/>
                  </a:cxn>
                  <a:cxn ang="10800000">
                    <a:pos x="wd2" y="hd2"/>
                  </a:cxn>
                  <a:cxn ang="16200000">
                    <a:pos x="wd2" y="hd2"/>
                  </a:cxn>
                </a:cxnLst>
                <a:rect l="0" t="0" r="r" b="b"/>
                <a:pathLst>
                  <a:path w="21600" h="21600" extrusionOk="0">
                    <a:moveTo>
                      <a:pt x="9408" y="1318"/>
                    </a:moveTo>
                    <a:lnTo>
                      <a:pt x="21600" y="0"/>
                    </a:lnTo>
                    <a:lnTo>
                      <a:pt x="12192" y="20283"/>
                    </a:lnTo>
                    <a:lnTo>
                      <a:pt x="0" y="21600"/>
                    </a:lnTo>
                    <a:close/>
                  </a:path>
                </a:pathLst>
              </a:custGeom>
              <a:gradFill flip="none" rotWithShape="1">
                <a:gsLst>
                  <a:gs pos="0">
                    <a:srgbClr val="B7B7B7"/>
                  </a:gs>
                  <a:gs pos="50000">
                    <a:srgbClr val="D2D2D2"/>
                  </a:gs>
                  <a:gs pos="100000">
                    <a:srgbClr val="E9E9E9"/>
                  </a:gs>
                </a:gsLst>
                <a:lin ang="0" scaled="0"/>
              </a:gradFill>
              <a:ln w="12700" cap="flat">
                <a:noFill/>
                <a:miter lim="400000"/>
              </a:ln>
              <a:effectLst/>
            </p:spPr>
            <p:txBody>
              <a:bodyPr wrap="square" lIns="65023" tIns="65023" rIns="65023" bIns="65023" numCol="1" anchor="t">
                <a:noAutofit/>
              </a:bodyPr>
              <a:lstStyle/>
              <a:p>
                <a:pPr defTabSz="1300480">
                  <a:defRPr sz="2400" i="0">
                    <a:solidFill>
                      <a:srgbClr val="000000"/>
                    </a:solidFill>
                    <a:effectLst/>
                    <a:latin typeface="Calibri"/>
                    <a:ea typeface="Calibri"/>
                    <a:cs typeface="Calibri"/>
                    <a:sym typeface="Calibri"/>
                  </a:defRPr>
                </a:pPr>
                <a:endParaRPr/>
              </a:p>
            </p:txBody>
          </p:sp>
          <p:sp>
            <p:nvSpPr>
              <p:cNvPr id="298" name="Shape"/>
              <p:cNvSpPr/>
              <p:nvPr/>
            </p:nvSpPr>
            <p:spPr>
              <a:xfrm rot="1813151">
                <a:off x="40587" y="777096"/>
                <a:ext cx="334673" cy="147022"/>
              </a:xfrm>
              <a:custGeom>
                <a:avLst/>
                <a:gdLst/>
                <a:ahLst/>
                <a:cxnLst>
                  <a:cxn ang="0">
                    <a:pos x="wd2" y="hd2"/>
                  </a:cxn>
                  <a:cxn ang="5400000">
                    <a:pos x="wd2" y="hd2"/>
                  </a:cxn>
                  <a:cxn ang="10800000">
                    <a:pos x="wd2" y="hd2"/>
                  </a:cxn>
                  <a:cxn ang="16200000">
                    <a:pos x="wd2" y="hd2"/>
                  </a:cxn>
                </a:cxnLst>
                <a:rect l="0" t="0" r="r" b="b"/>
                <a:pathLst>
                  <a:path w="19222" h="19232" extrusionOk="0">
                    <a:moveTo>
                      <a:pt x="17051" y="497"/>
                    </a:moveTo>
                    <a:cubicBezTo>
                      <a:pt x="20411" y="2178"/>
                      <a:pt x="19803" y="7623"/>
                      <a:pt x="15694" y="12660"/>
                    </a:cubicBezTo>
                    <a:cubicBezTo>
                      <a:pt x="11585" y="17696"/>
                      <a:pt x="5530" y="20416"/>
                      <a:pt x="2171" y="18735"/>
                    </a:cubicBezTo>
                    <a:cubicBezTo>
                      <a:pt x="-1189" y="17054"/>
                      <a:pt x="-581" y="11609"/>
                      <a:pt x="3528" y="6572"/>
                    </a:cubicBezTo>
                    <a:cubicBezTo>
                      <a:pt x="7637" y="1536"/>
                      <a:pt x="13692" y="-1184"/>
                      <a:pt x="17051" y="497"/>
                    </a:cubicBezTo>
                    <a:close/>
                  </a:path>
                </a:pathLst>
              </a:custGeom>
              <a:gradFill flip="none" rotWithShape="1">
                <a:gsLst>
                  <a:gs pos="0">
                    <a:srgbClr val="B7B7B7"/>
                  </a:gs>
                  <a:gs pos="50000">
                    <a:srgbClr val="D2D2D2"/>
                  </a:gs>
                  <a:gs pos="100000">
                    <a:srgbClr val="E9E9E9"/>
                  </a:gs>
                </a:gsLst>
                <a:lin ang="0" scaled="0"/>
              </a:gradFill>
              <a:ln w="12700" cap="flat">
                <a:noFill/>
                <a:miter lim="400000"/>
              </a:ln>
              <a:effectLst/>
            </p:spPr>
            <p:txBody>
              <a:bodyPr wrap="square" lIns="65023" tIns="65023" rIns="65023" bIns="65023" numCol="1" anchor="t">
                <a:noAutofit/>
              </a:bodyPr>
              <a:lstStyle/>
              <a:p>
                <a:pPr defTabSz="1300480">
                  <a:defRPr sz="2400" i="0">
                    <a:solidFill>
                      <a:srgbClr val="000000"/>
                    </a:solidFill>
                    <a:effectLst/>
                    <a:latin typeface="Calibri"/>
                    <a:ea typeface="Calibri"/>
                    <a:cs typeface="Calibri"/>
                    <a:sym typeface="Calibri"/>
                  </a:defRPr>
                </a:pPr>
                <a:endParaRPr/>
              </a:p>
            </p:txBody>
          </p:sp>
        </p:grpSp>
        <p:grpSp>
          <p:nvGrpSpPr>
            <p:cNvPr id="303" name="Group"/>
            <p:cNvGrpSpPr/>
            <p:nvPr/>
          </p:nvGrpSpPr>
          <p:grpSpPr>
            <a:xfrm>
              <a:off x="1296806" y="-186053"/>
              <a:ext cx="1820607" cy="2226571"/>
              <a:chOff x="24022" y="-208846"/>
              <a:chExt cx="1820605" cy="2226570"/>
            </a:xfrm>
          </p:grpSpPr>
          <p:sp>
            <p:nvSpPr>
              <p:cNvPr id="300" name="Shape"/>
              <p:cNvSpPr/>
              <p:nvPr/>
            </p:nvSpPr>
            <p:spPr>
              <a:xfrm rot="1813151">
                <a:off x="1535003" y="3738"/>
                <a:ext cx="258353" cy="273501"/>
              </a:xfrm>
              <a:custGeom>
                <a:avLst/>
                <a:gdLst/>
                <a:ahLst/>
                <a:cxnLst>
                  <a:cxn ang="0">
                    <a:pos x="wd2" y="hd2"/>
                  </a:cxn>
                  <a:cxn ang="5400000">
                    <a:pos x="wd2" y="hd2"/>
                  </a:cxn>
                  <a:cxn ang="10800000">
                    <a:pos x="wd2" y="hd2"/>
                  </a:cxn>
                  <a:cxn ang="16200000">
                    <a:pos x="wd2" y="hd2"/>
                  </a:cxn>
                </a:cxnLst>
                <a:rect l="0" t="0" r="r" b="b"/>
                <a:pathLst>
                  <a:path w="18913" h="19005" extrusionOk="0">
                    <a:moveTo>
                      <a:pt x="17672" y="1686"/>
                    </a:moveTo>
                    <a:cubicBezTo>
                      <a:pt x="20256" y="4669"/>
                      <a:pt x="18672" y="10587"/>
                      <a:pt x="14134" y="14904"/>
                    </a:cubicBezTo>
                    <a:cubicBezTo>
                      <a:pt x="9596" y="19221"/>
                      <a:pt x="3823" y="20302"/>
                      <a:pt x="1240" y="17318"/>
                    </a:cubicBezTo>
                    <a:cubicBezTo>
                      <a:pt x="-1344" y="14335"/>
                      <a:pt x="240" y="8417"/>
                      <a:pt x="4778" y="4100"/>
                    </a:cubicBezTo>
                    <a:cubicBezTo>
                      <a:pt x="9316" y="-217"/>
                      <a:pt x="15089" y="-1298"/>
                      <a:pt x="17672" y="1686"/>
                    </a:cubicBezTo>
                    <a:close/>
                  </a:path>
                </a:pathLst>
              </a:custGeom>
              <a:solidFill>
                <a:srgbClr val="C6770C"/>
              </a:solidFill>
              <a:ln w="12700" cap="flat">
                <a:noFill/>
                <a:miter lim="400000"/>
              </a:ln>
              <a:effectLst/>
            </p:spPr>
            <p:txBody>
              <a:bodyPr wrap="square" lIns="65023" tIns="65023" rIns="65023" bIns="65023" numCol="1" anchor="t">
                <a:noAutofit/>
              </a:bodyPr>
              <a:lstStyle/>
              <a:p>
                <a:pPr defTabSz="1300480">
                  <a:defRPr sz="2400" i="0">
                    <a:solidFill>
                      <a:srgbClr val="000000"/>
                    </a:solidFill>
                    <a:effectLst/>
                    <a:latin typeface="Calibri"/>
                    <a:ea typeface="Calibri"/>
                    <a:cs typeface="Calibri"/>
                    <a:sym typeface="Calibri"/>
                  </a:defRPr>
                </a:pPr>
                <a:endParaRPr/>
              </a:p>
            </p:txBody>
          </p:sp>
          <p:sp>
            <p:nvSpPr>
              <p:cNvPr id="301" name="Shape"/>
              <p:cNvSpPr/>
              <p:nvPr/>
            </p:nvSpPr>
            <p:spPr>
              <a:xfrm rot="1813151">
                <a:off x="525842" y="-157803"/>
                <a:ext cx="776448" cy="2124483"/>
              </a:xfrm>
              <a:custGeom>
                <a:avLst/>
                <a:gdLst/>
                <a:ahLst/>
                <a:cxnLst>
                  <a:cxn ang="0">
                    <a:pos x="wd2" y="hd2"/>
                  </a:cxn>
                  <a:cxn ang="5400000">
                    <a:pos x="wd2" y="hd2"/>
                  </a:cxn>
                  <a:cxn ang="10800000">
                    <a:pos x="wd2" y="hd2"/>
                  </a:cxn>
                  <a:cxn ang="16200000">
                    <a:pos x="wd2" y="hd2"/>
                  </a:cxn>
                </a:cxnLst>
                <a:rect l="0" t="0" r="r" b="b"/>
                <a:pathLst>
                  <a:path w="21600" h="21600" extrusionOk="0">
                    <a:moveTo>
                      <a:pt x="14670" y="500"/>
                    </a:moveTo>
                    <a:lnTo>
                      <a:pt x="21600" y="0"/>
                    </a:lnTo>
                    <a:lnTo>
                      <a:pt x="6930" y="21100"/>
                    </a:lnTo>
                    <a:lnTo>
                      <a:pt x="0" y="21600"/>
                    </a:lnTo>
                    <a:close/>
                  </a:path>
                </a:pathLst>
              </a:custGeom>
              <a:solidFill>
                <a:srgbClr val="F29B26"/>
              </a:solidFill>
              <a:ln w="12700" cap="flat">
                <a:noFill/>
                <a:miter lim="400000"/>
              </a:ln>
              <a:effectLst/>
            </p:spPr>
            <p:txBody>
              <a:bodyPr wrap="square" lIns="65023" tIns="65023" rIns="65023" bIns="65023" numCol="1" anchor="t">
                <a:noAutofit/>
              </a:bodyPr>
              <a:lstStyle/>
              <a:p>
                <a:pPr defTabSz="1300480">
                  <a:defRPr sz="2400" i="0">
                    <a:solidFill>
                      <a:srgbClr val="000000"/>
                    </a:solidFill>
                    <a:effectLst/>
                    <a:latin typeface="Calibri"/>
                    <a:ea typeface="Calibri"/>
                    <a:cs typeface="Calibri"/>
                    <a:sym typeface="Calibri"/>
                  </a:defRPr>
                </a:pPr>
                <a:endParaRPr/>
              </a:p>
            </p:txBody>
          </p:sp>
          <p:sp>
            <p:nvSpPr>
              <p:cNvPr id="302" name="Shape"/>
              <p:cNvSpPr/>
              <p:nvPr/>
            </p:nvSpPr>
            <p:spPr>
              <a:xfrm rot="1813151">
                <a:off x="42846" y="1592394"/>
                <a:ext cx="254190" cy="143431"/>
              </a:xfrm>
              <a:custGeom>
                <a:avLst/>
                <a:gdLst/>
                <a:ahLst/>
                <a:cxnLst>
                  <a:cxn ang="0">
                    <a:pos x="wd2" y="hd2"/>
                  </a:cxn>
                  <a:cxn ang="5400000">
                    <a:pos x="wd2" y="hd2"/>
                  </a:cxn>
                  <a:cxn ang="10800000">
                    <a:pos x="wd2" y="hd2"/>
                  </a:cxn>
                  <a:cxn ang="16200000">
                    <a:pos x="wd2" y="hd2"/>
                  </a:cxn>
                </a:cxnLst>
                <a:rect l="0" t="0" r="r" b="b"/>
                <a:pathLst>
                  <a:path w="19112" h="18963" extrusionOk="0">
                    <a:moveTo>
                      <a:pt x="17160" y="872"/>
                    </a:moveTo>
                    <a:cubicBezTo>
                      <a:pt x="20356" y="3062"/>
                      <a:pt x="19542" y="8692"/>
                      <a:pt x="15343" y="13447"/>
                    </a:cubicBezTo>
                    <a:cubicBezTo>
                      <a:pt x="11143" y="18203"/>
                      <a:pt x="5148" y="20282"/>
                      <a:pt x="1952" y="18092"/>
                    </a:cubicBezTo>
                    <a:cubicBezTo>
                      <a:pt x="-1244" y="15902"/>
                      <a:pt x="-430" y="10272"/>
                      <a:pt x="3769" y="5517"/>
                    </a:cubicBezTo>
                    <a:cubicBezTo>
                      <a:pt x="7969" y="761"/>
                      <a:pt x="13964" y="-1318"/>
                      <a:pt x="17160" y="872"/>
                    </a:cubicBezTo>
                    <a:close/>
                  </a:path>
                </a:pathLst>
              </a:custGeom>
              <a:solidFill>
                <a:srgbClr val="C6770C"/>
              </a:solidFill>
              <a:ln w="12700" cap="flat">
                <a:noFill/>
                <a:miter lim="400000"/>
              </a:ln>
              <a:effectLst/>
            </p:spPr>
            <p:txBody>
              <a:bodyPr wrap="square" lIns="65023" tIns="65023" rIns="65023" bIns="65023" numCol="1" anchor="t">
                <a:noAutofit/>
              </a:bodyPr>
              <a:lstStyle/>
              <a:p>
                <a:pPr defTabSz="1300480">
                  <a:defRPr sz="2400" i="0">
                    <a:solidFill>
                      <a:srgbClr val="000000"/>
                    </a:solidFill>
                    <a:effectLst/>
                    <a:latin typeface="Calibri"/>
                    <a:ea typeface="Calibri"/>
                    <a:cs typeface="Calibri"/>
                    <a:sym typeface="Calibri"/>
                  </a:defRPr>
                </a:pPr>
                <a:endParaRPr/>
              </a:p>
            </p:txBody>
          </p:sp>
        </p:grpSp>
        <p:sp>
          <p:nvSpPr>
            <p:cNvPr id="304" name="Shape"/>
            <p:cNvSpPr/>
            <p:nvPr/>
          </p:nvSpPr>
          <p:spPr>
            <a:xfrm rot="3531152" flipH="1">
              <a:off x="2656318" y="-64177"/>
              <a:ext cx="449521" cy="1129761"/>
            </a:xfrm>
            <a:custGeom>
              <a:avLst/>
              <a:gdLst/>
              <a:ahLst/>
              <a:cxnLst>
                <a:cxn ang="0">
                  <a:pos x="wd2" y="hd2"/>
                </a:cxn>
                <a:cxn ang="5400000">
                  <a:pos x="wd2" y="hd2"/>
                </a:cxn>
                <a:cxn ang="10800000">
                  <a:pos x="wd2" y="hd2"/>
                </a:cxn>
                <a:cxn ang="16200000">
                  <a:pos x="wd2" y="hd2"/>
                </a:cxn>
              </a:cxnLst>
              <a:rect l="0" t="0" r="r" b="b"/>
              <a:pathLst>
                <a:path w="19258" h="19670" extrusionOk="0">
                  <a:moveTo>
                    <a:pt x="7980" y="19670"/>
                  </a:moveTo>
                  <a:cubicBezTo>
                    <a:pt x="10833" y="17988"/>
                    <a:pt x="17966" y="7048"/>
                    <a:pt x="19258" y="4257"/>
                  </a:cubicBezTo>
                  <a:cubicBezTo>
                    <a:pt x="14764" y="2453"/>
                    <a:pt x="6116" y="-1930"/>
                    <a:pt x="2873" y="961"/>
                  </a:cubicBezTo>
                  <a:cubicBezTo>
                    <a:pt x="-2342" y="7051"/>
                    <a:pt x="-352" y="14186"/>
                    <a:pt x="7980" y="19670"/>
                  </a:cubicBezTo>
                  <a:close/>
                </a:path>
              </a:pathLst>
            </a:custGeom>
            <a:solidFill>
              <a:srgbClr val="F29B26"/>
            </a:solidFill>
            <a:ln w="12700" cap="flat">
              <a:noFill/>
              <a:miter lim="400000"/>
            </a:ln>
            <a:effectLst/>
          </p:spPr>
          <p:txBody>
            <a:bodyPr wrap="square" lIns="65023" tIns="65023" rIns="65023" bIns="65023" numCol="1" anchor="t">
              <a:noAutofit/>
            </a:bodyPr>
            <a:lstStyle/>
            <a:p>
              <a:pPr defTabSz="1300480">
                <a:defRPr sz="2400" i="0">
                  <a:solidFill>
                    <a:srgbClr val="000000"/>
                  </a:solidFill>
                  <a:effectLst/>
                  <a:latin typeface="Calibri"/>
                  <a:ea typeface="Calibri"/>
                  <a:cs typeface="Calibri"/>
                  <a:sym typeface="Calibri"/>
                </a:defRPr>
              </a:pPr>
              <a:endParaRPr/>
            </a:p>
          </p:txBody>
        </p:sp>
        <p:sp>
          <p:nvSpPr>
            <p:cNvPr id="305" name="Shape"/>
            <p:cNvSpPr/>
            <p:nvPr/>
          </p:nvSpPr>
          <p:spPr>
            <a:xfrm>
              <a:off x="2602225" y="0"/>
              <a:ext cx="294252" cy="286429"/>
            </a:xfrm>
            <a:custGeom>
              <a:avLst/>
              <a:gdLst/>
              <a:ahLst/>
              <a:cxnLst>
                <a:cxn ang="0">
                  <a:pos x="wd2" y="hd2"/>
                </a:cxn>
                <a:cxn ang="5400000">
                  <a:pos x="wd2" y="hd2"/>
                </a:cxn>
                <a:cxn ang="10800000">
                  <a:pos x="wd2" y="hd2"/>
                </a:cxn>
                <a:cxn ang="16200000">
                  <a:pos x="wd2" y="hd2"/>
                </a:cxn>
              </a:cxnLst>
              <a:rect l="0" t="0" r="r" b="b"/>
              <a:pathLst>
                <a:path w="14161" h="21600" extrusionOk="0">
                  <a:moveTo>
                    <a:pt x="4381" y="21600"/>
                  </a:moveTo>
                  <a:cubicBezTo>
                    <a:pt x="6286" y="19759"/>
                    <a:pt x="12777" y="8888"/>
                    <a:pt x="14161" y="6166"/>
                  </a:cubicBezTo>
                  <a:cubicBezTo>
                    <a:pt x="12675" y="3542"/>
                    <a:pt x="12517" y="1488"/>
                    <a:pt x="8799" y="0"/>
                  </a:cubicBezTo>
                  <a:cubicBezTo>
                    <a:pt x="-7439" y="5610"/>
                    <a:pt x="3623" y="20182"/>
                    <a:pt x="4381" y="21600"/>
                  </a:cubicBezTo>
                  <a:close/>
                </a:path>
              </a:pathLst>
            </a:custGeom>
            <a:solidFill>
              <a:srgbClr val="F29B26"/>
            </a:solidFill>
            <a:ln w="12700" cap="flat">
              <a:noFill/>
              <a:miter lim="400000"/>
            </a:ln>
            <a:effectLst/>
          </p:spPr>
          <p:txBody>
            <a:bodyPr wrap="square" lIns="65023" tIns="65023" rIns="65023" bIns="65023" numCol="1" anchor="t">
              <a:noAutofit/>
            </a:bodyPr>
            <a:lstStyle/>
            <a:p>
              <a:pPr defTabSz="1300480">
                <a:defRPr sz="2400" i="0">
                  <a:solidFill>
                    <a:srgbClr val="000000"/>
                  </a:solidFill>
                  <a:effectLst/>
                  <a:latin typeface="Calibri"/>
                  <a:ea typeface="Calibri"/>
                  <a:cs typeface="Calibri"/>
                  <a:sym typeface="Calibri"/>
                </a:defRPr>
              </a:pPr>
              <a:endParaRPr/>
            </a:p>
          </p:txBody>
        </p:sp>
        <p:sp>
          <p:nvSpPr>
            <p:cNvPr id="306" name="Shape"/>
            <p:cNvSpPr/>
            <p:nvPr/>
          </p:nvSpPr>
          <p:spPr>
            <a:xfrm>
              <a:off x="2333776" y="171051"/>
              <a:ext cx="667464" cy="648290"/>
            </a:xfrm>
            <a:custGeom>
              <a:avLst/>
              <a:gdLst/>
              <a:ahLst/>
              <a:cxnLst>
                <a:cxn ang="0">
                  <a:pos x="wd2" y="hd2"/>
                </a:cxn>
                <a:cxn ang="5400000">
                  <a:pos x="wd2" y="hd2"/>
                </a:cxn>
                <a:cxn ang="10800000">
                  <a:pos x="wd2" y="hd2"/>
                </a:cxn>
                <a:cxn ang="16200000">
                  <a:pos x="wd2" y="hd2"/>
                </a:cxn>
              </a:cxnLst>
              <a:rect l="0" t="0" r="r" b="b"/>
              <a:pathLst>
                <a:path w="20799" h="21600" extrusionOk="0">
                  <a:moveTo>
                    <a:pt x="17930" y="0"/>
                  </a:moveTo>
                  <a:cubicBezTo>
                    <a:pt x="14380" y="3155"/>
                    <a:pt x="1604" y="18585"/>
                    <a:pt x="0" y="21600"/>
                  </a:cubicBezTo>
                  <a:cubicBezTo>
                    <a:pt x="3811" y="20417"/>
                    <a:pt x="10529" y="16664"/>
                    <a:pt x="14079" y="13510"/>
                  </a:cubicBezTo>
                  <a:cubicBezTo>
                    <a:pt x="17629" y="10355"/>
                    <a:pt x="18852" y="8879"/>
                    <a:pt x="19976" y="6640"/>
                  </a:cubicBezTo>
                  <a:cubicBezTo>
                    <a:pt x="21099" y="4401"/>
                    <a:pt x="21600" y="661"/>
                    <a:pt x="17930" y="0"/>
                  </a:cubicBezTo>
                  <a:close/>
                </a:path>
              </a:pathLst>
            </a:custGeom>
            <a:solidFill>
              <a:srgbClr val="C6770C"/>
            </a:solidFill>
            <a:ln w="12700" cap="flat">
              <a:noFill/>
              <a:miter lim="400000"/>
            </a:ln>
            <a:effectLst/>
          </p:spPr>
          <p:txBody>
            <a:bodyPr wrap="square" lIns="65023" tIns="65023" rIns="65023" bIns="65023" numCol="1" anchor="t">
              <a:noAutofit/>
            </a:bodyPr>
            <a:lstStyle/>
            <a:p>
              <a:pPr defTabSz="1300480">
                <a:defRPr sz="2400" i="0">
                  <a:solidFill>
                    <a:srgbClr val="000000"/>
                  </a:solidFill>
                  <a:effectLst/>
                  <a:latin typeface="Calibri"/>
                  <a:ea typeface="Calibri"/>
                  <a:cs typeface="Calibri"/>
                  <a:sym typeface="Calibri"/>
                </a:defRPr>
              </a:pPr>
              <a:endParaRPr/>
            </a:p>
          </p:txBody>
        </p:sp>
        <p:sp>
          <p:nvSpPr>
            <p:cNvPr id="307" name="Shape"/>
            <p:cNvSpPr/>
            <p:nvPr/>
          </p:nvSpPr>
          <p:spPr>
            <a:xfrm>
              <a:off x="2046470" y="34307"/>
              <a:ext cx="824084" cy="739219"/>
            </a:xfrm>
            <a:custGeom>
              <a:avLst/>
              <a:gdLst/>
              <a:ahLst/>
              <a:cxnLst>
                <a:cxn ang="0">
                  <a:pos x="wd2" y="hd2"/>
                </a:cxn>
                <a:cxn ang="5400000">
                  <a:pos x="wd2" y="hd2"/>
                </a:cxn>
                <a:cxn ang="10800000">
                  <a:pos x="wd2" y="hd2"/>
                </a:cxn>
                <a:cxn ang="16200000">
                  <a:pos x="wd2" y="hd2"/>
                </a:cxn>
              </a:cxnLst>
              <a:rect l="0" t="0" r="r" b="b"/>
              <a:pathLst>
                <a:path w="18029" h="20039" extrusionOk="0">
                  <a:moveTo>
                    <a:pt x="3498" y="20039"/>
                  </a:moveTo>
                  <a:cubicBezTo>
                    <a:pt x="6328" y="17876"/>
                    <a:pt x="15973" y="5104"/>
                    <a:pt x="18029" y="1906"/>
                  </a:cubicBezTo>
                  <a:cubicBezTo>
                    <a:pt x="15269" y="447"/>
                    <a:pt x="6750" y="-1561"/>
                    <a:pt x="3160" y="1968"/>
                  </a:cubicBezTo>
                  <a:cubicBezTo>
                    <a:pt x="-3571" y="8965"/>
                    <a:pt x="2371" y="18373"/>
                    <a:pt x="3498" y="20039"/>
                  </a:cubicBezTo>
                  <a:close/>
                </a:path>
              </a:pathLst>
            </a:custGeom>
            <a:solidFill>
              <a:srgbClr val="C6770C"/>
            </a:solidFill>
            <a:ln w="12700" cap="flat">
              <a:noFill/>
              <a:miter lim="400000"/>
            </a:ln>
            <a:effectLst/>
          </p:spPr>
          <p:txBody>
            <a:bodyPr wrap="square" lIns="65023" tIns="65023" rIns="65023" bIns="65023" numCol="1" anchor="t">
              <a:noAutofit/>
            </a:bodyPr>
            <a:lstStyle/>
            <a:p>
              <a:pPr defTabSz="1300480">
                <a:defRPr sz="2400" i="0">
                  <a:solidFill>
                    <a:srgbClr val="000000"/>
                  </a:solidFill>
                  <a:effectLst/>
                  <a:latin typeface="Calibri"/>
                  <a:ea typeface="Calibri"/>
                  <a:cs typeface="Calibri"/>
                  <a:sym typeface="Calibri"/>
                </a:defRPr>
              </a:pPr>
              <a:endParaRPr/>
            </a:p>
          </p:txBody>
        </p:sp>
      </p:grpSp>
      <p:sp>
        <p:nvSpPr>
          <p:cNvPr id="309" name="SUPERIOR PROFICIENCY"/>
          <p:cNvSpPr txBox="1"/>
          <p:nvPr/>
        </p:nvSpPr>
        <p:spPr>
          <a:xfrm rot="18808812">
            <a:off x="8600325" y="3926269"/>
            <a:ext cx="2214036" cy="333249"/>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spAutoFit/>
          </a:bodyPr>
          <a:lstStyle>
            <a:lvl1pPr defTabSz="1300480">
              <a:defRPr sz="1400" b="1" i="0">
                <a:solidFill>
                  <a:srgbClr val="000000"/>
                </a:solidFill>
                <a:latin typeface="Calibri"/>
                <a:ea typeface="Calibri"/>
                <a:cs typeface="Calibri"/>
                <a:sym typeface="Calibri"/>
              </a:defRPr>
            </a:lvl1pPr>
          </a:lstStyle>
          <a:p>
            <a:pPr>
              <a:defRPr sz="2400" b="0">
                <a:effectLst/>
              </a:defRPr>
            </a:pPr>
            <a:r>
              <a:rPr sz="1400" b="1"/>
              <a:t>SUPERIOR PROFICIENCY</a:t>
            </a:r>
          </a:p>
        </p:txBody>
      </p:sp>
      <p:sp>
        <p:nvSpPr>
          <p:cNvPr id="310" name="That is friendly and informative…"/>
          <p:cNvSpPr txBox="1">
            <a:spLocks noGrp="1"/>
          </p:cNvSpPr>
          <p:nvPr>
            <p:ph type="body" idx="1"/>
          </p:nvPr>
        </p:nvSpPr>
        <p:spPr>
          <a:xfrm>
            <a:off x="901700" y="2766205"/>
            <a:ext cx="11201400" cy="5969001"/>
          </a:xfrm>
          <a:prstGeom prst="rect">
            <a:avLst/>
          </a:prstGeom>
        </p:spPr>
        <p:txBody>
          <a:bodyPr/>
          <a:lstStyle/>
          <a:p>
            <a:pPr marL="360045" indent="-360045" defTabSz="473201">
              <a:spcBef>
                <a:spcPts val="2500"/>
              </a:spcBef>
              <a:defRPr sz="2916">
                <a:solidFill>
                  <a:srgbClr val="F6F5F4"/>
                </a:solidFill>
                <a:effectLst>
                  <a:outerShdw blurRad="20574" dist="20574" dir="5520000" rotWithShape="0">
                    <a:srgbClr val="FFFFFF">
                      <a:alpha val="71999"/>
                    </a:srgbClr>
                  </a:outerShdw>
                </a:effectLst>
              </a:defRPr>
            </a:pPr>
            <a:r>
              <a:rPr lang="en-US" dirty="0"/>
              <a:t>Be f</a:t>
            </a:r>
            <a:r>
              <a:rPr dirty="0"/>
              <a:t>riendly and informative</a:t>
            </a:r>
          </a:p>
          <a:p>
            <a:pPr marL="360045" indent="-360045" defTabSz="473201">
              <a:spcBef>
                <a:spcPts val="2500"/>
              </a:spcBef>
              <a:defRPr sz="2916">
                <a:solidFill>
                  <a:srgbClr val="F6F5F4"/>
                </a:solidFill>
                <a:effectLst>
                  <a:outerShdw blurRad="20574" dist="20574" dir="5520000" rotWithShape="0">
                    <a:srgbClr val="FFFFFF">
                      <a:alpha val="71999"/>
                    </a:srgbClr>
                  </a:outerShdw>
                </a:effectLst>
              </a:defRPr>
            </a:pPr>
            <a:r>
              <a:rPr lang="en-US" dirty="0"/>
              <a:t>Be c</a:t>
            </a:r>
            <a:r>
              <a:rPr dirty="0"/>
              <a:t>hair-side</a:t>
            </a:r>
          </a:p>
          <a:p>
            <a:pPr marL="360045" indent="-360045" defTabSz="473201">
              <a:spcBef>
                <a:spcPts val="2500"/>
              </a:spcBef>
              <a:defRPr sz="2916">
                <a:solidFill>
                  <a:srgbClr val="F6F5F4"/>
                </a:solidFill>
                <a:effectLst>
                  <a:outerShdw blurRad="20574" dist="20574" dir="5520000" rotWithShape="0">
                    <a:srgbClr val="FFFFFF">
                      <a:alpha val="71999"/>
                    </a:srgbClr>
                  </a:outerShdw>
                </a:effectLst>
              </a:defRPr>
            </a:pPr>
            <a:r>
              <a:rPr lang="en-US" dirty="0"/>
              <a:t>Provide a </a:t>
            </a:r>
            <a:r>
              <a:rPr dirty="0"/>
              <a:t>rubric to do better</a:t>
            </a:r>
          </a:p>
          <a:p>
            <a:pPr marL="360045" indent="-360045" defTabSz="473201">
              <a:spcBef>
                <a:spcPts val="2500"/>
              </a:spcBef>
              <a:defRPr sz="2916">
                <a:solidFill>
                  <a:srgbClr val="F6F5F4"/>
                </a:solidFill>
                <a:effectLst>
                  <a:outerShdw blurRad="20574" dist="20574" dir="5520000" rotWithShape="0">
                    <a:srgbClr val="FFFFFF">
                      <a:alpha val="71999"/>
                    </a:srgbClr>
                  </a:outerShdw>
                </a:effectLst>
              </a:defRPr>
            </a:pPr>
            <a:r>
              <a:rPr dirty="0"/>
              <a:t>Promote self-assessment</a:t>
            </a:r>
          </a:p>
          <a:p>
            <a:pPr marL="360045" indent="-360045" defTabSz="473201">
              <a:spcBef>
                <a:spcPts val="2500"/>
              </a:spcBef>
              <a:defRPr sz="2916">
                <a:solidFill>
                  <a:srgbClr val="F6F5F4"/>
                </a:solidFill>
                <a:effectLst>
                  <a:outerShdw blurRad="20574" dist="20574" dir="5520000" rotWithShape="0">
                    <a:srgbClr val="FFFFFF">
                      <a:alpha val="71999"/>
                    </a:srgbClr>
                  </a:outerShdw>
                </a:effectLst>
              </a:defRPr>
            </a:pPr>
            <a:r>
              <a:rPr dirty="0"/>
              <a:t>Capture progression </a:t>
            </a:r>
          </a:p>
          <a:p>
            <a:pPr marL="360045" indent="-360045" defTabSz="473201">
              <a:spcBef>
                <a:spcPts val="2500"/>
              </a:spcBef>
              <a:defRPr sz="2916">
                <a:solidFill>
                  <a:srgbClr val="F6F5F4"/>
                </a:solidFill>
                <a:effectLst>
                  <a:outerShdw blurRad="20574" dist="20574" dir="5520000" rotWithShape="0">
                    <a:srgbClr val="FFFFFF">
                      <a:alpha val="71999"/>
                    </a:srgbClr>
                  </a:outerShdw>
                </a:effectLst>
              </a:defRPr>
            </a:pPr>
            <a:r>
              <a:rPr dirty="0"/>
              <a:t>Engage faculty</a:t>
            </a:r>
          </a:p>
          <a:p>
            <a:pPr marL="360045" indent="-360045" defTabSz="473201">
              <a:spcBef>
                <a:spcPts val="2500"/>
              </a:spcBef>
              <a:defRPr sz="2916">
                <a:solidFill>
                  <a:srgbClr val="F6F5F4"/>
                </a:solidFill>
                <a:effectLst>
                  <a:outerShdw blurRad="20574" dist="20574" dir="5520000" rotWithShape="0">
                    <a:srgbClr val="FFFFFF">
                      <a:alpha val="71999"/>
                    </a:srgbClr>
                  </a:outerShdw>
                </a:effectLst>
              </a:defRPr>
            </a:pPr>
            <a:r>
              <a:rPr lang="en-US" dirty="0"/>
              <a:t>Be </a:t>
            </a:r>
            <a:r>
              <a:rPr dirty="0"/>
              <a:t>an effective teaching tool/communication tool</a:t>
            </a:r>
          </a:p>
        </p:txBody>
      </p:sp>
      <p:grpSp>
        <p:nvGrpSpPr>
          <p:cNvPr id="313" name="Group"/>
          <p:cNvGrpSpPr/>
          <p:nvPr/>
        </p:nvGrpSpPr>
        <p:grpSpPr>
          <a:xfrm>
            <a:off x="9948070" y="3357278"/>
            <a:ext cx="3212339" cy="676372"/>
            <a:chOff x="0" y="-2528"/>
            <a:chExt cx="3212338" cy="676370"/>
          </a:xfrm>
        </p:grpSpPr>
        <p:sp>
          <p:nvSpPr>
            <p:cNvPr id="311" name="Shape"/>
            <p:cNvSpPr/>
            <p:nvPr/>
          </p:nvSpPr>
          <p:spPr>
            <a:xfrm>
              <a:off x="-1" y="0"/>
              <a:ext cx="3212339" cy="673842"/>
            </a:xfrm>
            <a:custGeom>
              <a:avLst/>
              <a:gdLst/>
              <a:ahLst/>
              <a:cxnLst>
                <a:cxn ang="0">
                  <a:pos x="wd2" y="hd2"/>
                </a:cxn>
                <a:cxn ang="5400000">
                  <a:pos x="wd2" y="hd2"/>
                </a:cxn>
                <a:cxn ang="10800000">
                  <a:pos x="wd2" y="hd2"/>
                </a:cxn>
                <a:cxn ang="16200000">
                  <a:pos x="wd2" y="hd2"/>
                </a:cxn>
              </a:cxnLst>
              <a:rect l="0" t="0" r="r" b="b"/>
              <a:pathLst>
                <a:path w="21600" h="21600" extrusionOk="0">
                  <a:moveTo>
                    <a:pt x="4273" y="0"/>
                  </a:moveTo>
                  <a:lnTo>
                    <a:pt x="21600" y="0"/>
                  </a:lnTo>
                  <a:lnTo>
                    <a:pt x="21600" y="21600"/>
                  </a:lnTo>
                  <a:lnTo>
                    <a:pt x="0" y="21444"/>
                  </a:lnTo>
                  <a:lnTo>
                    <a:pt x="4273" y="0"/>
                  </a:lnTo>
                  <a:close/>
                </a:path>
              </a:pathLst>
            </a:custGeom>
            <a:gradFill flip="none" rotWithShape="1">
              <a:gsLst>
                <a:gs pos="0">
                  <a:srgbClr val="B7B7B7"/>
                </a:gs>
                <a:gs pos="27000">
                  <a:srgbClr val="D2D2D2">
                    <a:alpha val="41000"/>
                  </a:srgbClr>
                </a:gs>
                <a:gs pos="100000">
                  <a:srgbClr val="FFFFFF">
                    <a:alpha val="0"/>
                  </a:srgbClr>
                </a:gs>
              </a:gsLst>
              <a:lin ang="0" scaled="0"/>
            </a:gradFill>
            <a:ln w="12700" cap="flat">
              <a:noFill/>
              <a:miter lim="400000"/>
            </a:ln>
            <a:effectLst/>
          </p:spPr>
          <p:txBody>
            <a:bodyPr wrap="square" lIns="65023" tIns="65023" rIns="65023" bIns="65023" numCol="1" anchor="t">
              <a:noAutofit/>
            </a:bodyPr>
            <a:lstStyle/>
            <a:p>
              <a:pPr defTabSz="1300480">
                <a:defRPr sz="2400" i="0">
                  <a:solidFill>
                    <a:srgbClr val="000000"/>
                  </a:solidFill>
                  <a:effectLst/>
                  <a:latin typeface="Calibri"/>
                  <a:ea typeface="Calibri"/>
                  <a:cs typeface="Calibri"/>
                  <a:sym typeface="Calibri"/>
                </a:defRPr>
              </a:pPr>
              <a:endParaRPr/>
            </a:p>
          </p:txBody>
        </p:sp>
        <p:sp>
          <p:nvSpPr>
            <p:cNvPr id="312" name="CORE VALUES…"/>
            <p:cNvSpPr txBox="1"/>
            <p:nvPr/>
          </p:nvSpPr>
          <p:spPr>
            <a:xfrm>
              <a:off x="630233" y="-2529"/>
              <a:ext cx="1951872" cy="58543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noAutofit/>
            </a:bodyPr>
            <a:lstStyle/>
            <a:p>
              <a:pPr algn="l" defTabSz="1300480">
                <a:defRPr sz="2400" i="0">
                  <a:solidFill>
                    <a:srgbClr val="F6F5F4"/>
                  </a:solidFill>
                  <a:effectLst/>
                  <a:latin typeface="Calibri"/>
                  <a:ea typeface="Calibri"/>
                  <a:cs typeface="Calibri"/>
                  <a:sym typeface="Calibri"/>
                </a:defRPr>
              </a:pPr>
              <a:r>
                <a:t>CORE VALUES</a:t>
              </a:r>
            </a:p>
            <a:p>
              <a:pPr algn="l" defTabSz="1300480">
                <a:defRPr sz="2400" i="0">
                  <a:solidFill>
                    <a:srgbClr val="F6F5F4"/>
                  </a:solidFill>
                  <a:effectLst/>
                  <a:latin typeface="Calibri"/>
                  <a:ea typeface="Calibri"/>
                  <a:cs typeface="Calibri"/>
                  <a:sym typeface="Calibri"/>
                </a:defRPr>
              </a:pPr>
              <a:r>
                <a:t>CODA</a:t>
              </a:r>
            </a:p>
          </p:txBody>
        </p:sp>
      </p:grpSp>
      <p:sp>
        <p:nvSpPr>
          <p:cNvPr id="314" name="The Tool needs to be:"/>
          <p:cNvSpPr txBox="1"/>
          <p:nvPr/>
        </p:nvSpPr>
        <p:spPr>
          <a:xfrm>
            <a:off x="433441" y="1819064"/>
            <a:ext cx="7177478" cy="829441"/>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normAutofit/>
          </a:bodyPr>
          <a:lstStyle>
            <a:lvl1pPr algn="l" defTabSz="1300480">
              <a:lnSpc>
                <a:spcPct val="90000"/>
              </a:lnSpc>
              <a:spcBef>
                <a:spcPts val="1400"/>
              </a:spcBef>
              <a:defRPr sz="3600" i="0">
                <a:solidFill>
                  <a:srgbClr val="F6F5F4"/>
                </a:solidFill>
                <a:latin typeface="Calibri"/>
                <a:ea typeface="Calibri"/>
                <a:cs typeface="Calibri"/>
                <a:sym typeface="Calibri"/>
              </a:defRPr>
            </a:lvl1pPr>
          </a:lstStyle>
          <a:p>
            <a:pPr>
              <a:defRPr>
                <a:effectLst/>
              </a:defRPr>
            </a:pPr>
            <a:r>
              <a:rPr dirty="0"/>
              <a:t>The Tool needs</a:t>
            </a:r>
            <a:r>
              <a:rPr lang="en-US" dirty="0"/>
              <a:t> to</a:t>
            </a:r>
            <a:r>
              <a:rPr dirty="0"/>
              <a:t>: </a:t>
            </a:r>
          </a:p>
        </p:txBody>
      </p:sp>
      <p:sp>
        <p:nvSpPr>
          <p:cNvPr id="315" name="Are all residents achieving superior level clinical proficiency?"/>
          <p:cNvSpPr txBox="1"/>
          <p:nvPr/>
        </p:nvSpPr>
        <p:spPr>
          <a:xfrm>
            <a:off x="429715" y="237524"/>
            <a:ext cx="8955899" cy="1463841"/>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nchor="ctr">
            <a:normAutofit/>
          </a:bodyPr>
          <a:lstStyle>
            <a:lvl1pPr algn="l" defTabSz="572211">
              <a:lnSpc>
                <a:spcPct val="90000"/>
              </a:lnSpc>
              <a:defRPr sz="4224" b="1" i="0">
                <a:solidFill>
                  <a:srgbClr val="F6F5F4"/>
                </a:solidFill>
                <a:latin typeface="Calibri"/>
                <a:ea typeface="Calibri"/>
                <a:cs typeface="Calibri"/>
                <a:sym typeface="Calibri"/>
              </a:defRPr>
            </a:lvl1pPr>
          </a:lstStyle>
          <a:p>
            <a:pPr>
              <a:defRPr>
                <a:effectLst/>
              </a:defRPr>
            </a:pPr>
            <a:r>
              <a:t>Are all residents achieving superior level clinical proficiency?</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4" name="Calibrated Faculty"/>
          <p:cNvSpPr txBox="1">
            <a:spLocks noGrp="1"/>
          </p:cNvSpPr>
          <p:nvPr>
            <p:ph type="title"/>
          </p:nvPr>
        </p:nvSpPr>
        <p:spPr>
          <a:prstGeom prst="rect">
            <a:avLst/>
          </a:prstGeom>
        </p:spPr>
        <p:txBody>
          <a:bodyPr/>
          <a:lstStyle/>
          <a:p>
            <a:pPr algn="ctr">
              <a:defRPr sz="3600" b="0" spc="288">
                <a:effectLst>
                  <a:outerShdw blurRad="25400" dist="25400" dir="5520000" rotWithShape="0">
                    <a:srgbClr val="FFFFFF">
                      <a:alpha val="71999"/>
                    </a:srgbClr>
                  </a:outerShdw>
                </a:effectLst>
              </a:defRPr>
            </a:pPr>
            <a:r>
              <a:rPr>
                <a:solidFill>
                  <a:srgbClr val="F6F5F4"/>
                </a:solidFill>
              </a:rPr>
              <a:t>Calibrated Faculty</a:t>
            </a:r>
            <a:r>
              <a:t> </a:t>
            </a:r>
          </a:p>
        </p:txBody>
      </p:sp>
      <p:pic>
        <p:nvPicPr>
          <p:cNvPr id="175" name="Screen Shot 2018-02-05 at 7.00.04 PM.png" descr="Screen Shot 2018-02-05 at 7.00.04 PM.png"/>
          <p:cNvPicPr>
            <a:picLocks noChangeAspect="1"/>
          </p:cNvPicPr>
          <p:nvPr/>
        </p:nvPicPr>
        <p:blipFill>
          <a:blip r:embed="rId2">
            <a:extLst/>
          </a:blip>
          <a:stretch>
            <a:fillRect/>
          </a:stretch>
        </p:blipFill>
        <p:spPr>
          <a:xfrm>
            <a:off x="6834604" y="1669477"/>
            <a:ext cx="2159001" cy="2019301"/>
          </a:xfrm>
          <a:prstGeom prst="rect">
            <a:avLst/>
          </a:prstGeom>
          <a:ln w="12700">
            <a:miter lim="400000"/>
          </a:ln>
        </p:spPr>
      </p:pic>
      <p:pic>
        <p:nvPicPr>
          <p:cNvPr id="176" name="Screen Shot 2018-02-05 at 7.00.14 PM.png" descr="Screen Shot 2018-02-05 at 7.00.14 PM.png"/>
          <p:cNvPicPr>
            <a:picLocks noChangeAspect="1"/>
          </p:cNvPicPr>
          <p:nvPr/>
        </p:nvPicPr>
        <p:blipFill>
          <a:blip r:embed="rId3">
            <a:extLst/>
          </a:blip>
          <a:stretch>
            <a:fillRect/>
          </a:stretch>
        </p:blipFill>
        <p:spPr>
          <a:xfrm>
            <a:off x="1615384" y="1669476"/>
            <a:ext cx="2171701" cy="2019301"/>
          </a:xfrm>
          <a:prstGeom prst="rect">
            <a:avLst/>
          </a:prstGeom>
          <a:ln w="12700">
            <a:miter lim="400000"/>
          </a:ln>
        </p:spPr>
      </p:pic>
      <p:pic>
        <p:nvPicPr>
          <p:cNvPr id="177" name="Screen Shot 2018-02-05 at 7.01.06 PM.png" descr="Screen Shot 2018-02-05 at 7.01.06 PM.png"/>
          <p:cNvPicPr>
            <a:picLocks/>
          </p:cNvPicPr>
          <p:nvPr/>
        </p:nvPicPr>
        <p:blipFill>
          <a:blip r:embed="rId4">
            <a:extLst/>
          </a:blip>
          <a:srcRect/>
          <a:stretch>
            <a:fillRect/>
          </a:stretch>
        </p:blipFill>
        <p:spPr>
          <a:xfrm>
            <a:off x="4466037" y="1640816"/>
            <a:ext cx="1502279" cy="2019260"/>
          </a:xfrm>
          <a:prstGeom prst="rect">
            <a:avLst/>
          </a:prstGeom>
          <a:ln w="12700">
            <a:miter lim="400000"/>
          </a:ln>
        </p:spPr>
      </p:pic>
      <p:pic>
        <p:nvPicPr>
          <p:cNvPr id="178" name="Screen Shot 2018-02-05 at 7.00.41 PM.png" descr="Screen Shot 2018-02-05 at 7.00.41 PM.png"/>
          <p:cNvPicPr>
            <a:picLocks noChangeAspect="1"/>
          </p:cNvPicPr>
          <p:nvPr/>
        </p:nvPicPr>
        <p:blipFill>
          <a:blip r:embed="rId5">
            <a:extLst/>
          </a:blip>
          <a:stretch>
            <a:fillRect/>
          </a:stretch>
        </p:blipFill>
        <p:spPr>
          <a:xfrm>
            <a:off x="9008164" y="6923769"/>
            <a:ext cx="2106019" cy="2019301"/>
          </a:xfrm>
          <a:prstGeom prst="rect">
            <a:avLst/>
          </a:prstGeom>
          <a:ln w="12700">
            <a:miter lim="400000"/>
          </a:ln>
        </p:spPr>
      </p:pic>
      <p:pic>
        <p:nvPicPr>
          <p:cNvPr id="179" name="Screen Shot 2018-02-05 at 7.00.22 PM.png" descr="Screen Shot 2018-02-05 at 7.00.22 PM.png"/>
          <p:cNvPicPr>
            <a:picLocks noChangeAspect="1"/>
          </p:cNvPicPr>
          <p:nvPr/>
        </p:nvPicPr>
        <p:blipFill>
          <a:blip r:embed="rId6">
            <a:extLst/>
          </a:blip>
          <a:srcRect t="4615" r="5314"/>
          <a:stretch>
            <a:fillRect/>
          </a:stretch>
        </p:blipFill>
        <p:spPr>
          <a:xfrm>
            <a:off x="667381" y="4167803"/>
            <a:ext cx="2093221" cy="2070564"/>
          </a:xfrm>
          <a:prstGeom prst="rect">
            <a:avLst/>
          </a:prstGeom>
          <a:ln w="12700">
            <a:miter lim="400000"/>
          </a:ln>
        </p:spPr>
      </p:pic>
      <p:pic>
        <p:nvPicPr>
          <p:cNvPr id="180" name="Screen Shot 2018-02-05 at 7.00.56 PM.png" descr="Screen Shot 2018-02-05 at 7.00.56 PM.png"/>
          <p:cNvPicPr>
            <a:picLocks noChangeAspect="1"/>
          </p:cNvPicPr>
          <p:nvPr/>
        </p:nvPicPr>
        <p:blipFill>
          <a:blip r:embed="rId7">
            <a:extLst/>
          </a:blip>
          <a:stretch>
            <a:fillRect/>
          </a:stretch>
        </p:blipFill>
        <p:spPr>
          <a:xfrm>
            <a:off x="9719798" y="1662829"/>
            <a:ext cx="2171701" cy="2019301"/>
          </a:xfrm>
          <a:prstGeom prst="rect">
            <a:avLst/>
          </a:prstGeom>
          <a:ln w="12700">
            <a:miter lim="400000"/>
          </a:ln>
        </p:spPr>
      </p:pic>
      <p:pic>
        <p:nvPicPr>
          <p:cNvPr id="181" name="ginsberg.jpg" descr="ginsberg.jpg"/>
          <p:cNvPicPr>
            <a:picLocks/>
          </p:cNvPicPr>
          <p:nvPr/>
        </p:nvPicPr>
        <p:blipFill>
          <a:blip r:embed="rId8">
            <a:extLst/>
          </a:blip>
          <a:stretch>
            <a:fillRect/>
          </a:stretch>
        </p:blipFill>
        <p:spPr>
          <a:xfrm>
            <a:off x="5522442" y="4192517"/>
            <a:ext cx="1822802" cy="1814344"/>
          </a:xfrm>
          <a:prstGeom prst="rect">
            <a:avLst/>
          </a:prstGeom>
          <a:ln w="12700">
            <a:miter lim="400000"/>
          </a:ln>
        </p:spPr>
      </p:pic>
      <p:pic>
        <p:nvPicPr>
          <p:cNvPr id="182" name="brill.jpg" descr="brill.jpg"/>
          <p:cNvPicPr>
            <a:picLocks/>
          </p:cNvPicPr>
          <p:nvPr/>
        </p:nvPicPr>
        <p:blipFill>
          <a:blip r:embed="rId9">
            <a:extLst/>
          </a:blip>
          <a:stretch>
            <a:fillRect/>
          </a:stretch>
        </p:blipFill>
        <p:spPr>
          <a:xfrm>
            <a:off x="4074883" y="6886012"/>
            <a:ext cx="1977055" cy="1847775"/>
          </a:xfrm>
          <a:prstGeom prst="rect">
            <a:avLst/>
          </a:prstGeom>
          <a:ln w="12700">
            <a:miter lim="400000"/>
          </a:ln>
        </p:spPr>
      </p:pic>
      <p:pic>
        <p:nvPicPr>
          <p:cNvPr id="183" name="kohn.jpg" descr="kohn.jpg"/>
          <p:cNvPicPr>
            <a:picLocks/>
          </p:cNvPicPr>
          <p:nvPr/>
        </p:nvPicPr>
        <p:blipFill>
          <a:blip r:embed="rId10">
            <a:extLst/>
          </a:blip>
          <a:stretch>
            <a:fillRect/>
          </a:stretch>
        </p:blipFill>
        <p:spPr>
          <a:xfrm>
            <a:off x="3317335" y="4167803"/>
            <a:ext cx="1650084" cy="2019039"/>
          </a:xfrm>
          <a:prstGeom prst="rect">
            <a:avLst/>
          </a:prstGeom>
          <a:ln w="12700">
            <a:miter lim="400000"/>
          </a:ln>
        </p:spPr>
      </p:pic>
      <p:pic>
        <p:nvPicPr>
          <p:cNvPr id="184" name="marghalani.jpg" descr="marghalani.jpg"/>
          <p:cNvPicPr>
            <a:picLocks/>
          </p:cNvPicPr>
          <p:nvPr/>
        </p:nvPicPr>
        <p:blipFill>
          <a:blip r:embed="rId11">
            <a:extLst/>
          </a:blip>
          <a:stretch>
            <a:fillRect/>
          </a:stretch>
        </p:blipFill>
        <p:spPr>
          <a:xfrm>
            <a:off x="6540182" y="6911412"/>
            <a:ext cx="1912194" cy="2019301"/>
          </a:xfrm>
          <a:prstGeom prst="rect">
            <a:avLst/>
          </a:prstGeom>
          <a:ln w="12700">
            <a:miter lim="400000"/>
          </a:ln>
        </p:spPr>
      </p:pic>
      <p:pic>
        <p:nvPicPr>
          <p:cNvPr id="185" name="seale.jpg" descr="seale.jpg"/>
          <p:cNvPicPr>
            <a:picLocks/>
          </p:cNvPicPr>
          <p:nvPr/>
        </p:nvPicPr>
        <p:blipFill>
          <a:blip r:embed="rId12">
            <a:extLst/>
          </a:blip>
          <a:stretch>
            <a:fillRect/>
          </a:stretch>
        </p:blipFill>
        <p:spPr>
          <a:xfrm>
            <a:off x="1430311" y="6792783"/>
            <a:ext cx="1824776" cy="2238546"/>
          </a:xfrm>
          <a:prstGeom prst="rect">
            <a:avLst/>
          </a:prstGeom>
          <a:ln w="12700">
            <a:miter lim="400000"/>
          </a:ln>
        </p:spPr>
      </p:pic>
      <p:pic>
        <p:nvPicPr>
          <p:cNvPr id="186" name="JIm coll.png" descr="JIm coll.png"/>
          <p:cNvPicPr>
            <a:picLocks/>
          </p:cNvPicPr>
          <p:nvPr/>
        </p:nvPicPr>
        <p:blipFill>
          <a:blip r:embed="rId13">
            <a:extLst/>
          </a:blip>
          <a:srcRect t="17336" b="8933"/>
          <a:stretch>
            <a:fillRect/>
          </a:stretch>
        </p:blipFill>
        <p:spPr>
          <a:xfrm>
            <a:off x="7853892" y="4167803"/>
            <a:ext cx="1958314" cy="1968065"/>
          </a:xfrm>
          <a:prstGeom prst="rect">
            <a:avLst/>
          </a:prstGeom>
          <a:ln w="12700">
            <a:miter lim="400000"/>
          </a:ln>
        </p:spPr>
      </p:pic>
      <p:pic>
        <p:nvPicPr>
          <p:cNvPr id="187" name="cohan.jpg" descr="cohan.jpg"/>
          <p:cNvPicPr>
            <a:picLocks/>
          </p:cNvPicPr>
          <p:nvPr/>
        </p:nvPicPr>
        <p:blipFill>
          <a:blip r:embed="rId14">
            <a:extLst/>
          </a:blip>
          <a:stretch>
            <a:fillRect/>
          </a:stretch>
        </p:blipFill>
        <p:spPr>
          <a:xfrm>
            <a:off x="10244299" y="4167803"/>
            <a:ext cx="1976533" cy="1968023"/>
          </a:xfrm>
          <a:prstGeom prst="rect">
            <a:avLst/>
          </a:prstGeom>
          <a:ln w="12700">
            <a:miter lim="400000"/>
          </a:ln>
        </p:spPr>
      </p:pic>
      <p:sp>
        <p:nvSpPr>
          <p:cNvPr id="188" name="Rectangle"/>
          <p:cNvSpPr/>
          <p:nvPr/>
        </p:nvSpPr>
        <p:spPr>
          <a:xfrm>
            <a:off x="3317335" y="6076503"/>
            <a:ext cx="1650084" cy="183177"/>
          </a:xfrm>
          <a:prstGeom prst="rect">
            <a:avLst/>
          </a:prstGeom>
          <a:solidFill>
            <a:srgbClr val="F6F5F4"/>
          </a:solidFill>
          <a:ln w="12700">
            <a:miter lim="400000"/>
          </a:ln>
          <a:effectLst>
            <a:outerShdw blurRad="38100" dist="25400" dir="5760000" rotWithShape="0">
              <a:srgbClr val="FFFFFF">
                <a:alpha val="30000"/>
              </a:srgbClr>
            </a:outerShdw>
          </a:effectLst>
        </p:spPr>
        <p:txBody>
          <a:bodyPr lIns="50800" tIns="50800" rIns="50800" bIns="50800" anchor="ctr"/>
          <a:lstStyle/>
          <a:p>
            <a:pPr>
              <a:defRPr sz="3000" i="0">
                <a:solidFill>
                  <a:srgbClr val="3E3B39"/>
                </a:solidFill>
                <a:effectLst>
                  <a:outerShdw blurRad="25400" dist="12700" dir="4920000" rotWithShape="0">
                    <a:srgbClr val="FFFFFF">
                      <a:alpha val="50000"/>
                    </a:srgbClr>
                  </a:outerShdw>
                </a:effectLst>
              </a:defRPr>
            </a:pPr>
            <a:endParaRPr/>
          </a:p>
        </p:txBody>
      </p:sp>
      <p:sp>
        <p:nvSpPr>
          <p:cNvPr id="189" name="Shari Kohn, DDS"/>
          <p:cNvSpPr txBox="1"/>
          <p:nvPr/>
        </p:nvSpPr>
        <p:spPr>
          <a:xfrm>
            <a:off x="3526281" y="6015691"/>
            <a:ext cx="1250443" cy="3048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200">
                <a:solidFill>
                  <a:srgbClr val="000000"/>
                </a:solidFill>
              </a:defRPr>
            </a:lvl1pPr>
          </a:lstStyle>
          <a:p>
            <a:r>
              <a:rPr dirty="0"/>
              <a:t>Shari Kohn, DDS</a:t>
            </a:r>
          </a:p>
        </p:txBody>
      </p:sp>
      <p:sp>
        <p:nvSpPr>
          <p:cNvPr id="190" name="Rectangle"/>
          <p:cNvSpPr/>
          <p:nvPr/>
        </p:nvSpPr>
        <p:spPr>
          <a:xfrm>
            <a:off x="5522442" y="6101217"/>
            <a:ext cx="1847852" cy="166149"/>
          </a:xfrm>
          <a:prstGeom prst="rect">
            <a:avLst/>
          </a:prstGeom>
          <a:solidFill>
            <a:srgbClr val="F6F5F4"/>
          </a:solidFill>
          <a:ln w="12700">
            <a:miter lim="400000"/>
          </a:ln>
          <a:effectLst>
            <a:outerShdw blurRad="38100" dist="25400" dir="5760000" rotWithShape="0">
              <a:srgbClr val="FFFFFF">
                <a:alpha val="30000"/>
              </a:srgbClr>
            </a:outerShdw>
          </a:effectLst>
        </p:spPr>
        <p:txBody>
          <a:bodyPr lIns="50800" tIns="50800" rIns="50800" bIns="50800" anchor="ctr"/>
          <a:lstStyle/>
          <a:p>
            <a:pPr>
              <a:defRPr sz="3000" i="0">
                <a:solidFill>
                  <a:srgbClr val="3E3B39"/>
                </a:solidFill>
                <a:effectLst>
                  <a:outerShdw blurRad="25400" dist="12700" dir="4920000" rotWithShape="0">
                    <a:srgbClr val="FFFFFF">
                      <a:alpha val="50000"/>
                    </a:srgbClr>
                  </a:outerShdw>
                </a:effectLst>
              </a:defRPr>
            </a:pPr>
            <a:endParaRPr/>
          </a:p>
        </p:txBody>
      </p:sp>
      <p:sp>
        <p:nvSpPr>
          <p:cNvPr id="191" name="Rectangle"/>
          <p:cNvSpPr/>
          <p:nvPr/>
        </p:nvSpPr>
        <p:spPr>
          <a:xfrm>
            <a:off x="7882812" y="6154342"/>
            <a:ext cx="1908247" cy="166150"/>
          </a:xfrm>
          <a:prstGeom prst="rect">
            <a:avLst/>
          </a:prstGeom>
          <a:solidFill>
            <a:srgbClr val="F6F5F4"/>
          </a:solidFill>
          <a:ln w="12700">
            <a:miter lim="400000"/>
          </a:ln>
          <a:effectLst>
            <a:outerShdw blurRad="38100" dist="25400" dir="5760000" rotWithShape="0">
              <a:srgbClr val="FFFFFF">
                <a:alpha val="30000"/>
              </a:srgbClr>
            </a:outerShdw>
          </a:effectLst>
        </p:spPr>
        <p:txBody>
          <a:bodyPr lIns="50800" tIns="50800" rIns="50800" bIns="50800" anchor="ctr"/>
          <a:lstStyle/>
          <a:p>
            <a:pPr>
              <a:defRPr sz="3000" i="0">
                <a:solidFill>
                  <a:srgbClr val="3E3B39"/>
                </a:solidFill>
                <a:effectLst>
                  <a:outerShdw blurRad="25400" dist="12700" dir="4920000" rotWithShape="0">
                    <a:srgbClr val="FFFFFF">
                      <a:alpha val="50000"/>
                    </a:srgbClr>
                  </a:outerShdw>
                </a:effectLst>
              </a:defRPr>
            </a:pPr>
            <a:endParaRPr/>
          </a:p>
        </p:txBody>
      </p:sp>
      <p:sp>
        <p:nvSpPr>
          <p:cNvPr id="192" name="Rectangle"/>
          <p:cNvSpPr/>
          <p:nvPr/>
        </p:nvSpPr>
        <p:spPr>
          <a:xfrm>
            <a:off x="10244299" y="6154342"/>
            <a:ext cx="1976533" cy="166150"/>
          </a:xfrm>
          <a:prstGeom prst="rect">
            <a:avLst/>
          </a:prstGeom>
          <a:solidFill>
            <a:srgbClr val="F6F5F4"/>
          </a:solidFill>
          <a:ln w="12700">
            <a:miter lim="400000"/>
          </a:ln>
          <a:effectLst>
            <a:outerShdw blurRad="38100" dist="25400" dir="5760000" rotWithShape="0">
              <a:srgbClr val="FFFFFF">
                <a:alpha val="30000"/>
              </a:srgbClr>
            </a:outerShdw>
          </a:effectLst>
        </p:spPr>
        <p:txBody>
          <a:bodyPr lIns="50800" tIns="50800" rIns="50800" bIns="50800" anchor="ctr"/>
          <a:lstStyle/>
          <a:p>
            <a:pPr>
              <a:defRPr sz="3000" i="0">
                <a:solidFill>
                  <a:srgbClr val="3E3B39"/>
                </a:solidFill>
                <a:effectLst>
                  <a:outerShdw blurRad="25400" dist="12700" dir="4920000" rotWithShape="0">
                    <a:srgbClr val="FFFFFF">
                      <a:alpha val="50000"/>
                    </a:srgbClr>
                  </a:outerShdw>
                </a:effectLst>
              </a:defRPr>
            </a:pPr>
            <a:endParaRPr/>
          </a:p>
        </p:txBody>
      </p:sp>
      <p:sp>
        <p:nvSpPr>
          <p:cNvPr id="193" name="Rectangle"/>
          <p:cNvSpPr/>
          <p:nvPr/>
        </p:nvSpPr>
        <p:spPr>
          <a:xfrm>
            <a:off x="1452337" y="8867826"/>
            <a:ext cx="1787224" cy="181700"/>
          </a:xfrm>
          <a:prstGeom prst="rect">
            <a:avLst/>
          </a:prstGeom>
          <a:solidFill>
            <a:srgbClr val="F6F5F4"/>
          </a:solidFill>
          <a:ln w="12700">
            <a:miter lim="400000"/>
          </a:ln>
          <a:effectLst>
            <a:outerShdw blurRad="38100" dist="25400" dir="5760000" rotWithShape="0">
              <a:srgbClr val="FFFFFF">
                <a:alpha val="30000"/>
              </a:srgbClr>
            </a:outerShdw>
          </a:effectLst>
        </p:spPr>
        <p:txBody>
          <a:bodyPr lIns="50800" tIns="50800" rIns="50800" bIns="50800" anchor="ctr"/>
          <a:lstStyle/>
          <a:p>
            <a:pPr>
              <a:defRPr sz="3000" i="0">
                <a:solidFill>
                  <a:srgbClr val="3E3B39"/>
                </a:solidFill>
                <a:effectLst>
                  <a:outerShdw blurRad="25400" dist="12700" dir="4920000" rotWithShape="0">
                    <a:srgbClr val="FFFFFF">
                      <a:alpha val="50000"/>
                    </a:srgbClr>
                  </a:outerShdw>
                </a:effectLst>
              </a:defRPr>
            </a:pPr>
            <a:endParaRPr dirty="0"/>
          </a:p>
        </p:txBody>
      </p:sp>
      <p:sp>
        <p:nvSpPr>
          <p:cNvPr id="194" name="Rectangle"/>
          <p:cNvSpPr/>
          <p:nvPr/>
        </p:nvSpPr>
        <p:spPr>
          <a:xfrm>
            <a:off x="4082423" y="8867826"/>
            <a:ext cx="1962913" cy="163504"/>
          </a:xfrm>
          <a:prstGeom prst="rect">
            <a:avLst/>
          </a:prstGeom>
          <a:solidFill>
            <a:srgbClr val="F6F5F4"/>
          </a:solidFill>
          <a:ln w="12700">
            <a:miter lim="400000"/>
          </a:ln>
          <a:effectLst>
            <a:outerShdw blurRad="38100" dist="25400" dir="5760000" rotWithShape="0">
              <a:srgbClr val="FFFFFF">
                <a:alpha val="30000"/>
              </a:srgbClr>
            </a:outerShdw>
          </a:effectLst>
        </p:spPr>
        <p:txBody>
          <a:bodyPr lIns="50800" tIns="50800" rIns="50800" bIns="50800" anchor="ctr"/>
          <a:lstStyle/>
          <a:p>
            <a:pPr>
              <a:defRPr sz="3000" i="0">
                <a:solidFill>
                  <a:srgbClr val="3E3B39"/>
                </a:solidFill>
                <a:effectLst>
                  <a:outerShdw blurRad="25400" dist="12700" dir="4920000" rotWithShape="0">
                    <a:srgbClr val="FFFFFF">
                      <a:alpha val="50000"/>
                    </a:srgbClr>
                  </a:outerShdw>
                </a:effectLst>
              </a:defRPr>
            </a:pPr>
            <a:endParaRPr/>
          </a:p>
        </p:txBody>
      </p:sp>
      <p:sp>
        <p:nvSpPr>
          <p:cNvPr id="195" name="Rectangle"/>
          <p:cNvSpPr/>
          <p:nvPr/>
        </p:nvSpPr>
        <p:spPr>
          <a:xfrm>
            <a:off x="6549064" y="8742273"/>
            <a:ext cx="1896102" cy="183177"/>
          </a:xfrm>
          <a:prstGeom prst="rect">
            <a:avLst/>
          </a:prstGeom>
          <a:solidFill>
            <a:srgbClr val="F6F5F4"/>
          </a:solidFill>
          <a:ln w="12700">
            <a:miter lim="400000"/>
          </a:ln>
          <a:effectLst>
            <a:outerShdw blurRad="38100" dist="25400" dir="5760000" rotWithShape="0">
              <a:srgbClr val="FFFFFF">
                <a:alpha val="30000"/>
              </a:srgbClr>
            </a:outerShdw>
          </a:effectLst>
        </p:spPr>
        <p:txBody>
          <a:bodyPr lIns="50800" tIns="50800" rIns="50800" bIns="50800" anchor="ctr"/>
          <a:lstStyle/>
          <a:p>
            <a:pPr>
              <a:defRPr sz="3000" i="0">
                <a:solidFill>
                  <a:srgbClr val="3E3B39"/>
                </a:solidFill>
                <a:effectLst>
                  <a:outerShdw blurRad="25400" dist="12700" dir="4920000" rotWithShape="0">
                    <a:srgbClr val="FFFFFF">
                      <a:alpha val="50000"/>
                    </a:srgbClr>
                  </a:outerShdw>
                </a:effectLst>
              </a:defRPr>
            </a:pPr>
            <a:endParaRPr/>
          </a:p>
        </p:txBody>
      </p:sp>
      <p:sp>
        <p:nvSpPr>
          <p:cNvPr id="196" name="Ed Ginsberg, DDS"/>
          <p:cNvSpPr txBox="1"/>
          <p:nvPr/>
        </p:nvSpPr>
        <p:spPr>
          <a:xfrm>
            <a:off x="5783867" y="6032719"/>
            <a:ext cx="1367182" cy="3048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200">
                <a:solidFill>
                  <a:srgbClr val="000000"/>
                </a:solidFill>
              </a:defRPr>
            </a:lvl1pPr>
          </a:lstStyle>
          <a:p>
            <a:r>
              <a:rPr dirty="0"/>
              <a:t>Ed Ginsberg, DDS</a:t>
            </a:r>
          </a:p>
        </p:txBody>
      </p:sp>
      <p:sp>
        <p:nvSpPr>
          <p:cNvPr id="197" name="Jim Coll, DDS, MS"/>
          <p:cNvSpPr txBox="1"/>
          <p:nvPr/>
        </p:nvSpPr>
        <p:spPr>
          <a:xfrm>
            <a:off x="8303800" y="6093531"/>
            <a:ext cx="1365048" cy="3048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200">
                <a:solidFill>
                  <a:srgbClr val="000000"/>
                </a:solidFill>
              </a:defRPr>
            </a:lvl1pPr>
          </a:lstStyle>
          <a:p>
            <a:r>
              <a:t>Jim Coll, DDS, MS</a:t>
            </a:r>
          </a:p>
        </p:txBody>
      </p:sp>
      <p:sp>
        <p:nvSpPr>
          <p:cNvPr id="198" name="Barry Cohan, DDS"/>
          <p:cNvSpPr txBox="1"/>
          <p:nvPr/>
        </p:nvSpPr>
        <p:spPr>
          <a:xfrm>
            <a:off x="10565423" y="6093531"/>
            <a:ext cx="1356513" cy="3048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200">
                <a:solidFill>
                  <a:srgbClr val="000000"/>
                </a:solidFill>
              </a:defRPr>
            </a:lvl1pPr>
          </a:lstStyle>
          <a:p>
            <a:r>
              <a:t>Barry Cohan, DDS</a:t>
            </a:r>
          </a:p>
        </p:txBody>
      </p:sp>
      <p:sp>
        <p:nvSpPr>
          <p:cNvPr id="199" name="Sue Seale, DDS, MS"/>
          <p:cNvSpPr txBox="1"/>
          <p:nvPr/>
        </p:nvSpPr>
        <p:spPr>
          <a:xfrm>
            <a:off x="1452337" y="8833861"/>
            <a:ext cx="1690708" cy="287258"/>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1200">
                <a:solidFill>
                  <a:srgbClr val="000000"/>
                </a:solidFill>
              </a:defRPr>
            </a:lvl1pPr>
          </a:lstStyle>
          <a:p>
            <a:r>
              <a:rPr dirty="0"/>
              <a:t>Sue Seale, DDS, MS</a:t>
            </a:r>
          </a:p>
        </p:txBody>
      </p:sp>
      <p:sp>
        <p:nvSpPr>
          <p:cNvPr id="200" name="Warren Brill, DDS,MS"/>
          <p:cNvSpPr txBox="1"/>
          <p:nvPr/>
        </p:nvSpPr>
        <p:spPr>
          <a:xfrm>
            <a:off x="4301641" y="8794656"/>
            <a:ext cx="1580542" cy="3048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200">
                <a:solidFill>
                  <a:srgbClr val="000000"/>
                </a:solidFill>
              </a:defRPr>
            </a:lvl1pPr>
          </a:lstStyle>
          <a:p>
            <a:r>
              <a:rPr dirty="0"/>
              <a:t>Warren Brill, DDS,MS</a:t>
            </a:r>
          </a:p>
        </p:txBody>
      </p:sp>
      <p:sp>
        <p:nvSpPr>
          <p:cNvPr id="201" name="Abdullah Marghalani, DDS"/>
          <p:cNvSpPr txBox="1"/>
          <p:nvPr/>
        </p:nvSpPr>
        <p:spPr>
          <a:xfrm>
            <a:off x="6482253" y="8681461"/>
            <a:ext cx="1962913" cy="3048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200">
                <a:solidFill>
                  <a:srgbClr val="000000"/>
                </a:solidFill>
              </a:defRPr>
            </a:lvl1pPr>
          </a:lstStyle>
          <a:p>
            <a:r>
              <a:t>Abdullah Marghalani, DDS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17" name="OUTCOME ASSESSMENTS"/>
          <p:cNvSpPr txBox="1">
            <a:spLocks noGrp="1"/>
          </p:cNvSpPr>
          <p:nvPr>
            <p:ph type="title"/>
          </p:nvPr>
        </p:nvSpPr>
        <p:spPr>
          <a:xfrm>
            <a:off x="163839" y="225769"/>
            <a:ext cx="11216642" cy="624639"/>
          </a:xfrm>
          <a:prstGeom prst="rect">
            <a:avLst/>
          </a:prstGeom>
        </p:spPr>
        <p:txBody>
          <a:bodyPr>
            <a:normAutofit/>
          </a:bodyPr>
          <a:lstStyle>
            <a:lvl1pPr defTabSz="1274470">
              <a:defRPr sz="3528">
                <a:solidFill>
                  <a:srgbClr val="F6F5F4"/>
                </a:solidFill>
              </a:defRPr>
            </a:lvl1pPr>
          </a:lstStyle>
          <a:p>
            <a:pPr>
              <a:defRPr>
                <a:effectLst/>
              </a:defRPr>
            </a:pPr>
            <a:r>
              <a:t>OUTCOME ASSESSMENTS</a:t>
            </a:r>
          </a:p>
        </p:txBody>
      </p:sp>
      <p:grpSp>
        <p:nvGrpSpPr>
          <p:cNvPr id="387" name="Group"/>
          <p:cNvGrpSpPr/>
          <p:nvPr/>
        </p:nvGrpSpPr>
        <p:grpSpPr>
          <a:xfrm>
            <a:off x="3028705" y="1609494"/>
            <a:ext cx="7518157" cy="7715522"/>
            <a:chOff x="8884" y="138184"/>
            <a:chExt cx="7518156" cy="7715520"/>
          </a:xfrm>
        </p:grpSpPr>
        <p:grpSp>
          <p:nvGrpSpPr>
            <p:cNvPr id="324" name="Group"/>
            <p:cNvGrpSpPr/>
            <p:nvPr/>
          </p:nvGrpSpPr>
          <p:grpSpPr>
            <a:xfrm>
              <a:off x="8884" y="138184"/>
              <a:ext cx="7518158" cy="7715521"/>
              <a:chOff x="0" y="0"/>
              <a:chExt cx="7518156" cy="7715520"/>
            </a:xfrm>
          </p:grpSpPr>
          <p:sp>
            <p:nvSpPr>
              <p:cNvPr id="318" name="Shape"/>
              <p:cNvSpPr/>
              <p:nvPr/>
            </p:nvSpPr>
            <p:spPr>
              <a:xfrm>
                <a:off x="4730243" y="520057"/>
                <a:ext cx="2782680" cy="333991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2690"/>
                      <a:pt x="16034" y="4453"/>
                      <a:pt x="7005" y="0"/>
                    </a:cubicBezTo>
                    <a:lnTo>
                      <a:pt x="0" y="10369"/>
                    </a:lnTo>
                    <a:cubicBezTo>
                      <a:pt x="4694" y="12686"/>
                      <a:pt x="7589" y="16968"/>
                      <a:pt x="7589" y="21600"/>
                    </a:cubicBezTo>
                    <a:lnTo>
                      <a:pt x="21600" y="21600"/>
                    </a:lnTo>
                    <a:close/>
                  </a:path>
                </a:pathLst>
              </a:custGeom>
              <a:solidFill>
                <a:srgbClr val="9BBB5C"/>
              </a:solidFill>
              <a:ln w="203200" cap="flat">
                <a:solidFill>
                  <a:srgbClr val="FFFFFF"/>
                </a:solidFill>
                <a:prstDash val="solid"/>
                <a:round/>
              </a:ln>
              <a:effectLst/>
            </p:spPr>
            <p:txBody>
              <a:bodyPr wrap="square" lIns="65023" tIns="65023" rIns="65023" bIns="65023" numCol="1" anchor="t">
                <a:noAutofit/>
              </a:bodyPr>
              <a:lstStyle/>
              <a:p>
                <a:pPr algn="l" defTabSz="975360">
                  <a:defRPr sz="1800" i="0">
                    <a:solidFill>
                      <a:srgbClr val="000000"/>
                    </a:solidFill>
                    <a:effectLst/>
                    <a:latin typeface="Arial"/>
                    <a:ea typeface="Arial"/>
                    <a:cs typeface="Arial"/>
                    <a:sym typeface="Arial"/>
                  </a:defRPr>
                </a:pPr>
                <a:endParaRPr/>
              </a:p>
            </p:txBody>
          </p:sp>
          <p:sp>
            <p:nvSpPr>
              <p:cNvPr id="319" name="Shape"/>
              <p:cNvSpPr/>
              <p:nvPr/>
            </p:nvSpPr>
            <p:spPr>
              <a:xfrm>
                <a:off x="4735477" y="3857673"/>
                <a:ext cx="2782680" cy="3342220"/>
              </a:xfrm>
              <a:custGeom>
                <a:avLst/>
                <a:gdLst/>
                <a:ahLst/>
                <a:cxnLst>
                  <a:cxn ang="0">
                    <a:pos x="wd2" y="hd2"/>
                  </a:cxn>
                  <a:cxn ang="5400000">
                    <a:pos x="wd2" y="hd2"/>
                  </a:cxn>
                  <a:cxn ang="10800000">
                    <a:pos x="wd2" y="hd2"/>
                  </a:cxn>
                  <a:cxn ang="16200000">
                    <a:pos x="wd2" y="hd2"/>
                  </a:cxn>
                </a:cxnLst>
                <a:rect l="0" t="0" r="r" b="b"/>
                <a:pathLst>
                  <a:path w="21600" h="21600" extrusionOk="0">
                    <a:moveTo>
                      <a:pt x="7005" y="21600"/>
                    </a:moveTo>
                    <a:cubicBezTo>
                      <a:pt x="16034" y="17144"/>
                      <a:pt x="21600" y="8909"/>
                      <a:pt x="21600" y="0"/>
                    </a:cubicBezTo>
                    <a:lnTo>
                      <a:pt x="7589" y="0"/>
                    </a:lnTo>
                    <a:cubicBezTo>
                      <a:pt x="7589" y="4634"/>
                      <a:pt x="4694" y="8916"/>
                      <a:pt x="0" y="11233"/>
                    </a:cubicBezTo>
                    <a:lnTo>
                      <a:pt x="7005" y="21600"/>
                    </a:lnTo>
                    <a:close/>
                  </a:path>
                </a:pathLst>
              </a:custGeom>
              <a:solidFill>
                <a:srgbClr val="F29B26"/>
              </a:solidFill>
              <a:ln w="203200" cap="flat">
                <a:solidFill>
                  <a:srgbClr val="FFFFFF"/>
                </a:solidFill>
                <a:prstDash val="solid"/>
                <a:round/>
              </a:ln>
              <a:effectLst/>
            </p:spPr>
            <p:txBody>
              <a:bodyPr wrap="square" lIns="65023" tIns="65023" rIns="65023" bIns="65023" numCol="1" anchor="t">
                <a:noAutofit/>
              </a:bodyPr>
              <a:lstStyle/>
              <a:p>
                <a:pPr algn="l" defTabSz="975360">
                  <a:defRPr sz="1800" i="0">
                    <a:solidFill>
                      <a:srgbClr val="000000"/>
                    </a:solidFill>
                    <a:effectLst/>
                    <a:latin typeface="Arial"/>
                    <a:ea typeface="Arial"/>
                    <a:cs typeface="Arial"/>
                    <a:sym typeface="Arial"/>
                  </a:defRPr>
                </a:pPr>
                <a:endParaRPr/>
              </a:p>
            </p:txBody>
          </p:sp>
          <p:sp>
            <p:nvSpPr>
              <p:cNvPr id="320" name="Shape"/>
              <p:cNvSpPr/>
              <p:nvPr/>
            </p:nvSpPr>
            <p:spPr>
              <a:xfrm>
                <a:off x="1878979" y="5596639"/>
                <a:ext cx="3757961" cy="2118882"/>
              </a:xfrm>
              <a:custGeom>
                <a:avLst/>
                <a:gdLst/>
                <a:ahLst/>
                <a:cxnLst>
                  <a:cxn ang="0">
                    <a:pos x="wd2" y="hd2"/>
                  </a:cxn>
                  <a:cxn ang="5400000">
                    <a:pos x="wd2" y="hd2"/>
                  </a:cxn>
                  <a:cxn ang="10800000">
                    <a:pos x="wd2" y="hd2"/>
                  </a:cxn>
                  <a:cxn ang="16200000">
                    <a:pos x="wd2" y="hd2"/>
                  </a:cxn>
                </a:cxnLst>
                <a:rect l="0" t="0" r="r" b="b"/>
                <a:pathLst>
                  <a:path w="21600" h="19977" extrusionOk="0">
                    <a:moveTo>
                      <a:pt x="0" y="15108"/>
                    </a:moveTo>
                    <a:cubicBezTo>
                      <a:pt x="6683" y="21600"/>
                      <a:pt x="14917" y="21600"/>
                      <a:pt x="21600" y="15108"/>
                    </a:cubicBezTo>
                    <a:lnTo>
                      <a:pt x="16416" y="0"/>
                    </a:lnTo>
                    <a:cubicBezTo>
                      <a:pt x="12941" y="3374"/>
                      <a:pt x="8659" y="3374"/>
                      <a:pt x="5184" y="0"/>
                    </a:cubicBezTo>
                    <a:lnTo>
                      <a:pt x="0" y="15108"/>
                    </a:lnTo>
                    <a:close/>
                  </a:path>
                </a:pathLst>
              </a:custGeom>
              <a:solidFill>
                <a:srgbClr val="BD392F"/>
              </a:solidFill>
              <a:ln w="203200" cap="flat">
                <a:solidFill>
                  <a:srgbClr val="FFFFFF"/>
                </a:solidFill>
                <a:prstDash val="solid"/>
                <a:round/>
              </a:ln>
              <a:effectLst/>
            </p:spPr>
            <p:txBody>
              <a:bodyPr wrap="square" lIns="65023" tIns="65023" rIns="65023" bIns="65023" numCol="1" anchor="t">
                <a:noAutofit/>
              </a:bodyPr>
              <a:lstStyle/>
              <a:p>
                <a:pPr algn="l" defTabSz="975360">
                  <a:defRPr sz="1800" i="0">
                    <a:solidFill>
                      <a:srgbClr val="000000"/>
                    </a:solidFill>
                    <a:effectLst/>
                    <a:latin typeface="Arial"/>
                    <a:ea typeface="Arial"/>
                    <a:cs typeface="Arial"/>
                    <a:sym typeface="Arial"/>
                  </a:defRPr>
                </a:pPr>
                <a:endParaRPr/>
              </a:p>
            </p:txBody>
          </p:sp>
          <p:sp>
            <p:nvSpPr>
              <p:cNvPr id="321" name="Shape"/>
              <p:cNvSpPr/>
              <p:nvPr/>
            </p:nvSpPr>
            <p:spPr>
              <a:xfrm>
                <a:off x="0" y="3857673"/>
                <a:ext cx="2780444" cy="334222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8911"/>
                      <a:pt x="5564" y="17143"/>
                      <a:pt x="14595" y="21600"/>
                    </a:cubicBezTo>
                    <a:lnTo>
                      <a:pt x="21600" y="11232"/>
                    </a:lnTo>
                    <a:cubicBezTo>
                      <a:pt x="16904" y="8915"/>
                      <a:pt x="14011" y="4633"/>
                      <a:pt x="14011" y="0"/>
                    </a:cubicBezTo>
                    <a:lnTo>
                      <a:pt x="0" y="0"/>
                    </a:lnTo>
                    <a:close/>
                  </a:path>
                </a:pathLst>
              </a:custGeom>
              <a:solidFill>
                <a:srgbClr val="445469"/>
              </a:solidFill>
              <a:ln w="203200" cap="flat">
                <a:solidFill>
                  <a:srgbClr val="FFFFFF"/>
                </a:solidFill>
                <a:prstDash val="solid"/>
                <a:round/>
              </a:ln>
              <a:effectLst/>
            </p:spPr>
            <p:txBody>
              <a:bodyPr wrap="square" lIns="65023" tIns="65023" rIns="65023" bIns="65023" numCol="1" anchor="t">
                <a:noAutofit/>
              </a:bodyPr>
              <a:lstStyle/>
              <a:p>
                <a:pPr algn="l" defTabSz="975360">
                  <a:defRPr sz="1800" i="0">
                    <a:solidFill>
                      <a:srgbClr val="000000"/>
                    </a:solidFill>
                    <a:effectLst/>
                    <a:latin typeface="Arial"/>
                    <a:ea typeface="Arial"/>
                    <a:cs typeface="Arial"/>
                    <a:sym typeface="Arial"/>
                  </a:defRPr>
                </a:pPr>
                <a:endParaRPr/>
              </a:p>
            </p:txBody>
          </p:sp>
          <p:sp>
            <p:nvSpPr>
              <p:cNvPr id="322" name="Shape"/>
              <p:cNvSpPr/>
              <p:nvPr/>
            </p:nvSpPr>
            <p:spPr>
              <a:xfrm>
                <a:off x="-1" y="520057"/>
                <a:ext cx="2780445" cy="3339918"/>
              </a:xfrm>
              <a:custGeom>
                <a:avLst/>
                <a:gdLst/>
                <a:ahLst/>
                <a:cxnLst>
                  <a:cxn ang="0">
                    <a:pos x="wd2" y="hd2"/>
                  </a:cxn>
                  <a:cxn ang="5400000">
                    <a:pos x="wd2" y="hd2"/>
                  </a:cxn>
                  <a:cxn ang="10800000">
                    <a:pos x="wd2" y="hd2"/>
                  </a:cxn>
                  <a:cxn ang="16200000">
                    <a:pos x="wd2" y="hd2"/>
                  </a:cxn>
                </a:cxnLst>
                <a:rect l="0" t="0" r="r" b="b"/>
                <a:pathLst>
                  <a:path w="21600" h="21600" extrusionOk="0">
                    <a:moveTo>
                      <a:pt x="14595" y="0"/>
                    </a:moveTo>
                    <a:cubicBezTo>
                      <a:pt x="5564" y="4455"/>
                      <a:pt x="0" y="12689"/>
                      <a:pt x="0" y="21600"/>
                    </a:cubicBezTo>
                    <a:lnTo>
                      <a:pt x="14011" y="21600"/>
                    </a:lnTo>
                    <a:cubicBezTo>
                      <a:pt x="14011" y="16967"/>
                      <a:pt x="16904" y="12685"/>
                      <a:pt x="21600" y="10368"/>
                    </a:cubicBezTo>
                    <a:lnTo>
                      <a:pt x="14595" y="0"/>
                    </a:lnTo>
                    <a:close/>
                  </a:path>
                </a:pathLst>
              </a:custGeom>
              <a:solidFill>
                <a:srgbClr val="0070C0"/>
              </a:solidFill>
              <a:ln w="203200" cap="flat">
                <a:solidFill>
                  <a:srgbClr val="FFFFFF"/>
                </a:solidFill>
                <a:prstDash val="solid"/>
                <a:round/>
              </a:ln>
              <a:effectLst/>
            </p:spPr>
            <p:txBody>
              <a:bodyPr wrap="square" lIns="65023" tIns="65023" rIns="65023" bIns="65023" numCol="1" anchor="t">
                <a:noAutofit/>
              </a:bodyPr>
              <a:lstStyle/>
              <a:p>
                <a:pPr algn="l" defTabSz="975360">
                  <a:defRPr sz="1800" i="0">
                    <a:solidFill>
                      <a:srgbClr val="000000"/>
                    </a:solidFill>
                    <a:effectLst/>
                    <a:latin typeface="Arial"/>
                    <a:ea typeface="Arial"/>
                    <a:cs typeface="Arial"/>
                    <a:sym typeface="Arial"/>
                  </a:defRPr>
                </a:pPr>
                <a:endParaRPr/>
              </a:p>
            </p:txBody>
          </p:sp>
          <p:sp>
            <p:nvSpPr>
              <p:cNvPr id="323" name="Shape"/>
              <p:cNvSpPr/>
              <p:nvPr/>
            </p:nvSpPr>
            <p:spPr>
              <a:xfrm>
                <a:off x="1878979" y="0"/>
                <a:ext cx="3757961" cy="2121010"/>
              </a:xfrm>
              <a:custGeom>
                <a:avLst/>
                <a:gdLst/>
                <a:ahLst/>
                <a:cxnLst>
                  <a:cxn ang="0">
                    <a:pos x="wd2" y="hd2"/>
                  </a:cxn>
                  <a:cxn ang="5400000">
                    <a:pos x="wd2" y="hd2"/>
                  </a:cxn>
                  <a:cxn ang="10800000">
                    <a:pos x="wd2" y="hd2"/>
                  </a:cxn>
                  <a:cxn ang="16200000">
                    <a:pos x="wd2" y="hd2"/>
                  </a:cxn>
                </a:cxnLst>
                <a:rect l="0" t="0" r="r" b="b"/>
                <a:pathLst>
                  <a:path w="21600" h="19977" extrusionOk="0">
                    <a:moveTo>
                      <a:pt x="21600" y="4869"/>
                    </a:moveTo>
                    <a:cubicBezTo>
                      <a:pt x="14917" y="-1623"/>
                      <a:pt x="6683" y="-1623"/>
                      <a:pt x="0" y="4869"/>
                    </a:cubicBezTo>
                    <a:lnTo>
                      <a:pt x="5184" y="19977"/>
                    </a:lnTo>
                    <a:cubicBezTo>
                      <a:pt x="8659" y="16603"/>
                      <a:pt x="12941" y="16603"/>
                      <a:pt x="16416" y="19977"/>
                    </a:cubicBezTo>
                    <a:lnTo>
                      <a:pt x="21600" y="4869"/>
                    </a:lnTo>
                    <a:close/>
                  </a:path>
                </a:pathLst>
              </a:custGeom>
              <a:solidFill>
                <a:srgbClr val="1EA185"/>
              </a:solidFill>
              <a:ln w="203200" cap="flat">
                <a:solidFill>
                  <a:srgbClr val="FFFFFF"/>
                </a:solidFill>
                <a:prstDash val="solid"/>
                <a:round/>
              </a:ln>
              <a:effectLst/>
            </p:spPr>
            <p:txBody>
              <a:bodyPr wrap="square" lIns="65023" tIns="65023" rIns="65023" bIns="65023" numCol="1" anchor="t">
                <a:noAutofit/>
              </a:bodyPr>
              <a:lstStyle/>
              <a:p>
                <a:pPr algn="l" defTabSz="975360">
                  <a:defRPr sz="1800" i="0">
                    <a:solidFill>
                      <a:srgbClr val="000000"/>
                    </a:solidFill>
                    <a:effectLst/>
                    <a:latin typeface="Arial"/>
                    <a:ea typeface="Arial"/>
                    <a:cs typeface="Arial"/>
                    <a:sym typeface="Arial"/>
                  </a:defRPr>
                </a:pPr>
                <a:endParaRPr/>
              </a:p>
            </p:txBody>
          </p:sp>
        </p:grpSp>
        <p:sp>
          <p:nvSpPr>
            <p:cNvPr id="325" name="Research"/>
            <p:cNvSpPr txBox="1"/>
            <p:nvPr/>
          </p:nvSpPr>
          <p:spPr>
            <a:xfrm>
              <a:off x="2348763" y="290482"/>
              <a:ext cx="2950649" cy="113848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noAutofit/>
            </a:bodyPr>
            <a:lstStyle/>
            <a:p>
              <a:pPr defTabSz="975360">
                <a:defRPr sz="2100" b="1" i="0">
                  <a:solidFill>
                    <a:srgbClr val="F6F5F4"/>
                  </a:solidFill>
                  <a:effectLst/>
                  <a:latin typeface="Calibri"/>
                  <a:ea typeface="Calibri"/>
                  <a:cs typeface="Calibri"/>
                  <a:sym typeface="Calibri"/>
                </a:defRPr>
              </a:pPr>
              <a:endParaRPr/>
            </a:p>
            <a:p>
              <a:pPr defTabSz="975360">
                <a:defRPr sz="2100" b="1" i="0">
                  <a:solidFill>
                    <a:srgbClr val="000000"/>
                  </a:solidFill>
                  <a:effectLst/>
                  <a:latin typeface="Calibri"/>
                  <a:ea typeface="Calibri"/>
                  <a:cs typeface="Calibri"/>
                  <a:sym typeface="Calibri"/>
                </a:defRPr>
              </a:pPr>
              <a:r>
                <a:rPr>
                  <a:solidFill>
                    <a:srgbClr val="FFFFFF"/>
                  </a:solidFill>
                  <a:latin typeface="Arial"/>
                  <a:ea typeface="Arial"/>
                  <a:cs typeface="Arial"/>
                  <a:sym typeface="Arial"/>
                </a:rPr>
                <a:t>Research</a:t>
              </a:r>
            </a:p>
          </p:txBody>
        </p:sp>
        <p:sp>
          <p:nvSpPr>
            <p:cNvPr id="326" name="QE…"/>
            <p:cNvSpPr txBox="1"/>
            <p:nvPr/>
          </p:nvSpPr>
          <p:spPr>
            <a:xfrm>
              <a:off x="3022838" y="6034327"/>
              <a:ext cx="1490250" cy="84403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noAutofit/>
            </a:bodyPr>
            <a:lstStyle/>
            <a:p>
              <a:pPr defTabSz="975360">
                <a:defRPr sz="2100" b="1" i="0">
                  <a:solidFill>
                    <a:srgbClr val="000000"/>
                  </a:solidFill>
                  <a:effectLst/>
                  <a:latin typeface="Calibri"/>
                  <a:ea typeface="Calibri"/>
                  <a:cs typeface="Calibri"/>
                  <a:sym typeface="Calibri"/>
                </a:defRPr>
              </a:pPr>
              <a:r>
                <a:rPr>
                  <a:solidFill>
                    <a:srgbClr val="FFFFFF"/>
                  </a:solidFill>
                  <a:latin typeface="Arial"/>
                  <a:ea typeface="Arial"/>
                  <a:cs typeface="Arial"/>
                  <a:sym typeface="Arial"/>
                </a:rPr>
                <a:t>QE</a:t>
              </a:r>
            </a:p>
            <a:p>
              <a:pPr defTabSz="975360">
                <a:defRPr sz="2100" b="1" i="0">
                  <a:solidFill>
                    <a:srgbClr val="000000"/>
                  </a:solidFill>
                  <a:effectLst/>
                  <a:latin typeface="Calibri"/>
                  <a:ea typeface="Calibri"/>
                  <a:cs typeface="Calibri"/>
                  <a:sym typeface="Calibri"/>
                </a:defRPr>
              </a:pPr>
              <a:r>
                <a:rPr>
                  <a:solidFill>
                    <a:srgbClr val="FFFFFF"/>
                  </a:solidFill>
                  <a:latin typeface="Arial"/>
                  <a:ea typeface="Arial"/>
                  <a:cs typeface="Arial"/>
                  <a:sym typeface="Arial"/>
                </a:rPr>
                <a:t>In-Service</a:t>
              </a:r>
            </a:p>
          </p:txBody>
        </p:sp>
        <p:sp>
          <p:nvSpPr>
            <p:cNvPr id="327" name="Mock Boards"/>
            <p:cNvSpPr txBox="1"/>
            <p:nvPr/>
          </p:nvSpPr>
          <p:spPr>
            <a:xfrm>
              <a:off x="5180121" y="1164227"/>
              <a:ext cx="1575701" cy="79333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noAutofit/>
            </a:bodyPr>
            <a:lstStyle>
              <a:lvl1pPr defTabSz="975360">
                <a:defRPr sz="2100" b="1" i="0">
                  <a:solidFill>
                    <a:srgbClr val="FFFFFF"/>
                  </a:solidFill>
                  <a:latin typeface="Arial"/>
                  <a:ea typeface="Arial"/>
                  <a:cs typeface="Arial"/>
                  <a:sym typeface="Arial"/>
                </a:defRPr>
              </a:lvl1pPr>
            </a:lstStyle>
            <a:p>
              <a:pPr>
                <a:defRPr>
                  <a:solidFill>
                    <a:srgbClr val="000000"/>
                  </a:solidFill>
                  <a:effectLst/>
                  <a:latin typeface="Calibri"/>
                  <a:ea typeface="Calibri"/>
                  <a:cs typeface="Calibri"/>
                  <a:sym typeface="Calibri"/>
                </a:defRPr>
              </a:pPr>
              <a:r>
                <a:rPr>
                  <a:solidFill>
                    <a:srgbClr val="FFFFFF"/>
                  </a:solidFill>
                  <a:latin typeface="Arial"/>
                  <a:ea typeface="Arial"/>
                  <a:cs typeface="Arial"/>
                  <a:sym typeface="Arial"/>
                </a:rPr>
                <a:t>Mock Boards</a:t>
              </a:r>
            </a:p>
          </p:txBody>
        </p:sp>
        <p:sp>
          <p:nvSpPr>
            <p:cNvPr id="328" name="6 Month evals"/>
            <p:cNvSpPr txBox="1"/>
            <p:nvPr/>
          </p:nvSpPr>
          <p:spPr>
            <a:xfrm>
              <a:off x="5924474" y="3237312"/>
              <a:ext cx="1498284" cy="84446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noAutofit/>
            </a:bodyPr>
            <a:lstStyle>
              <a:lvl1pPr defTabSz="975360">
                <a:defRPr sz="2100" b="1" i="0">
                  <a:solidFill>
                    <a:srgbClr val="FFFFFF"/>
                  </a:solidFill>
                  <a:latin typeface="Arial"/>
                  <a:ea typeface="Arial"/>
                  <a:cs typeface="Arial"/>
                  <a:sym typeface="Arial"/>
                </a:defRPr>
              </a:lvl1pPr>
            </a:lstStyle>
            <a:p>
              <a:pPr>
                <a:defRPr>
                  <a:solidFill>
                    <a:srgbClr val="000000"/>
                  </a:solidFill>
                  <a:effectLst/>
                  <a:latin typeface="Calibri"/>
                  <a:ea typeface="Calibri"/>
                  <a:cs typeface="Calibri"/>
                  <a:sym typeface="Calibri"/>
                </a:defRPr>
              </a:pPr>
              <a:r>
                <a:rPr>
                  <a:solidFill>
                    <a:srgbClr val="FFFFFF"/>
                  </a:solidFill>
                  <a:latin typeface="Arial"/>
                  <a:ea typeface="Arial"/>
                  <a:cs typeface="Arial"/>
                  <a:sym typeface="Arial"/>
                </a:rPr>
                <a:t>6 Month evals</a:t>
              </a:r>
            </a:p>
          </p:txBody>
        </p:sp>
        <p:sp>
          <p:nvSpPr>
            <p:cNvPr id="329" name="RCL…"/>
            <p:cNvSpPr txBox="1"/>
            <p:nvPr/>
          </p:nvSpPr>
          <p:spPr>
            <a:xfrm>
              <a:off x="5746532" y="4180994"/>
              <a:ext cx="1490250" cy="11111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noAutofit/>
            </a:bodyPr>
            <a:lstStyle/>
            <a:p>
              <a:pPr defTabSz="975360">
                <a:defRPr sz="2100" b="1" i="0">
                  <a:solidFill>
                    <a:srgbClr val="000000"/>
                  </a:solidFill>
                  <a:effectLst/>
                  <a:latin typeface="Calibri"/>
                  <a:ea typeface="Calibri"/>
                  <a:cs typeface="Calibri"/>
                  <a:sym typeface="Calibri"/>
                </a:defRPr>
              </a:pPr>
              <a:r>
                <a:rPr>
                  <a:solidFill>
                    <a:srgbClr val="FFFFFF"/>
                  </a:solidFill>
                  <a:latin typeface="Arial"/>
                  <a:ea typeface="Arial"/>
                  <a:cs typeface="Arial"/>
                  <a:sym typeface="Arial"/>
                </a:rPr>
                <a:t>RCL</a:t>
              </a:r>
            </a:p>
            <a:p>
              <a:pPr defTabSz="975360">
                <a:defRPr sz="2100" b="1" i="0">
                  <a:solidFill>
                    <a:srgbClr val="000000"/>
                  </a:solidFill>
                  <a:effectLst/>
                  <a:latin typeface="Calibri"/>
                  <a:ea typeface="Calibri"/>
                  <a:cs typeface="Calibri"/>
                  <a:sym typeface="Calibri"/>
                </a:defRPr>
              </a:pPr>
              <a:r>
                <a:rPr>
                  <a:solidFill>
                    <a:srgbClr val="FFFFFF"/>
                  </a:solidFill>
                  <a:latin typeface="Arial"/>
                  <a:ea typeface="Arial"/>
                  <a:cs typeface="Arial"/>
                  <a:sym typeface="Arial"/>
                </a:rPr>
                <a:t>Rotations</a:t>
              </a:r>
            </a:p>
            <a:p>
              <a:pPr defTabSz="975360">
                <a:defRPr sz="2100" b="1" i="0">
                  <a:solidFill>
                    <a:srgbClr val="000000"/>
                  </a:solidFill>
                  <a:effectLst/>
                  <a:latin typeface="Calibri"/>
                  <a:ea typeface="Calibri"/>
                  <a:cs typeface="Calibri"/>
                  <a:sym typeface="Calibri"/>
                </a:defRPr>
              </a:pPr>
              <a:r>
                <a:rPr>
                  <a:solidFill>
                    <a:srgbClr val="FFFFFF"/>
                  </a:solidFill>
                  <a:latin typeface="Arial"/>
                  <a:ea typeface="Arial"/>
                  <a:cs typeface="Arial"/>
                  <a:sym typeface="Arial"/>
                </a:rPr>
                <a:t>On-Call</a:t>
              </a:r>
            </a:p>
          </p:txBody>
        </p:sp>
        <p:sp>
          <p:nvSpPr>
            <p:cNvPr id="330" name="Attendance"/>
            <p:cNvSpPr txBox="1"/>
            <p:nvPr/>
          </p:nvSpPr>
          <p:spPr>
            <a:xfrm>
              <a:off x="102203" y="4303901"/>
              <a:ext cx="1827307" cy="5834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noAutofit/>
            </a:bodyPr>
            <a:lstStyle>
              <a:lvl1pPr defTabSz="975360">
                <a:defRPr sz="2100" b="1" i="0">
                  <a:solidFill>
                    <a:srgbClr val="FFFFFF"/>
                  </a:solidFill>
                  <a:latin typeface="Arial"/>
                  <a:ea typeface="Arial"/>
                  <a:cs typeface="Arial"/>
                  <a:sym typeface="Arial"/>
                </a:defRPr>
              </a:lvl1pPr>
            </a:lstStyle>
            <a:p>
              <a:pPr>
                <a:defRPr>
                  <a:solidFill>
                    <a:srgbClr val="000000"/>
                  </a:solidFill>
                  <a:effectLst/>
                  <a:latin typeface="Calibri"/>
                  <a:ea typeface="Calibri"/>
                  <a:cs typeface="Calibri"/>
                  <a:sym typeface="Calibri"/>
                </a:defRPr>
              </a:pPr>
              <a:r>
                <a:rPr>
                  <a:solidFill>
                    <a:srgbClr val="FFFFFF"/>
                  </a:solidFill>
                  <a:latin typeface="Arial"/>
                  <a:ea typeface="Arial"/>
                  <a:cs typeface="Arial"/>
                  <a:sym typeface="Arial"/>
                </a:rPr>
                <a:t>Attendance</a:t>
              </a:r>
            </a:p>
          </p:txBody>
        </p:sp>
        <p:grpSp>
          <p:nvGrpSpPr>
            <p:cNvPr id="335" name="Group"/>
            <p:cNvGrpSpPr/>
            <p:nvPr/>
          </p:nvGrpSpPr>
          <p:grpSpPr>
            <a:xfrm>
              <a:off x="2214632" y="2949089"/>
              <a:ext cx="4059467" cy="2093712"/>
              <a:chOff x="0" y="0"/>
              <a:chExt cx="4059465" cy="2093710"/>
            </a:xfrm>
          </p:grpSpPr>
          <p:sp>
            <p:nvSpPr>
              <p:cNvPr id="331" name="The"/>
              <p:cNvSpPr txBox="1"/>
              <p:nvPr/>
            </p:nvSpPr>
            <p:spPr>
              <a:xfrm>
                <a:off x="0" y="0"/>
                <a:ext cx="1658031" cy="64523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noAutofit/>
              </a:bodyPr>
              <a:lstStyle>
                <a:lvl1pPr algn="l" defTabSz="975360">
                  <a:defRPr sz="2800" i="0">
                    <a:solidFill>
                      <a:srgbClr val="F6F5F4"/>
                    </a:solidFill>
                    <a:latin typeface="Arial"/>
                    <a:ea typeface="Arial"/>
                    <a:cs typeface="Arial"/>
                    <a:sym typeface="Arial"/>
                  </a:defRPr>
                </a:lvl1pPr>
              </a:lstStyle>
              <a:p>
                <a:pPr>
                  <a:defRPr sz="2400">
                    <a:effectLst/>
                    <a:latin typeface="Calibri"/>
                    <a:ea typeface="Calibri"/>
                    <a:cs typeface="Calibri"/>
                    <a:sym typeface="Calibri"/>
                  </a:defRPr>
                </a:pPr>
                <a:r>
                  <a:rPr sz="2800">
                    <a:latin typeface="Arial"/>
                    <a:ea typeface="Arial"/>
                    <a:cs typeface="Arial"/>
                    <a:sym typeface="Arial"/>
                  </a:rPr>
                  <a:t>The</a:t>
                </a:r>
              </a:p>
            </p:txBody>
          </p:sp>
          <p:sp>
            <p:nvSpPr>
              <p:cNvPr id="332" name="ASSESSMENT"/>
              <p:cNvSpPr txBox="1"/>
              <p:nvPr/>
            </p:nvSpPr>
            <p:spPr>
              <a:xfrm>
                <a:off x="0" y="343288"/>
                <a:ext cx="3193605" cy="175042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noAutofit/>
              </a:bodyPr>
              <a:lstStyle>
                <a:lvl1pPr algn="l" defTabSz="975360">
                  <a:defRPr sz="3400" b="1" i="0">
                    <a:solidFill>
                      <a:srgbClr val="F6F5F4"/>
                    </a:solidFill>
                    <a:latin typeface="Arial"/>
                    <a:ea typeface="Arial"/>
                    <a:cs typeface="Arial"/>
                    <a:sym typeface="Arial"/>
                  </a:defRPr>
                </a:lvl1pPr>
              </a:lstStyle>
              <a:p>
                <a:pPr>
                  <a:defRPr b="0">
                    <a:effectLst/>
                    <a:latin typeface="Calibri"/>
                    <a:ea typeface="Calibri"/>
                    <a:cs typeface="Calibri"/>
                    <a:sym typeface="Calibri"/>
                  </a:defRPr>
                </a:pPr>
                <a:r>
                  <a:rPr b="1">
                    <a:latin typeface="Arial"/>
                    <a:ea typeface="Arial"/>
                    <a:cs typeface="Arial"/>
                    <a:sym typeface="Arial"/>
                  </a:rPr>
                  <a:t>ASSESSMENT</a:t>
                </a:r>
              </a:p>
            </p:txBody>
          </p:sp>
          <p:sp>
            <p:nvSpPr>
              <p:cNvPr id="333" name="of"/>
              <p:cNvSpPr txBox="1"/>
              <p:nvPr/>
            </p:nvSpPr>
            <p:spPr>
              <a:xfrm>
                <a:off x="192848" y="895883"/>
                <a:ext cx="1658032" cy="64523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noAutofit/>
              </a:bodyPr>
              <a:lstStyle>
                <a:lvl1pPr algn="l" defTabSz="975360">
                  <a:defRPr sz="2800" i="0">
                    <a:solidFill>
                      <a:srgbClr val="F6F5F4"/>
                    </a:solidFill>
                    <a:latin typeface="Arial"/>
                    <a:ea typeface="Arial"/>
                    <a:cs typeface="Arial"/>
                    <a:sym typeface="Arial"/>
                  </a:defRPr>
                </a:lvl1pPr>
              </a:lstStyle>
              <a:p>
                <a:pPr>
                  <a:defRPr sz="2400">
                    <a:effectLst/>
                    <a:latin typeface="Calibri"/>
                    <a:ea typeface="Calibri"/>
                    <a:cs typeface="Calibri"/>
                    <a:sym typeface="Calibri"/>
                  </a:defRPr>
                </a:pPr>
                <a:r>
                  <a:rPr sz="2800">
                    <a:latin typeface="Arial"/>
                    <a:ea typeface="Arial"/>
                    <a:cs typeface="Arial"/>
                    <a:sym typeface="Arial"/>
                  </a:rPr>
                  <a:t>of</a:t>
                </a:r>
              </a:p>
            </p:txBody>
          </p:sp>
          <p:sp>
            <p:nvSpPr>
              <p:cNvPr id="334" name="OUTCOMES"/>
              <p:cNvSpPr txBox="1"/>
              <p:nvPr/>
            </p:nvSpPr>
            <p:spPr>
              <a:xfrm>
                <a:off x="865861" y="898591"/>
                <a:ext cx="3193605" cy="9423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noAutofit/>
              </a:bodyPr>
              <a:lstStyle>
                <a:lvl1pPr algn="l" defTabSz="975360">
                  <a:defRPr sz="3100" b="1" i="0">
                    <a:solidFill>
                      <a:srgbClr val="F6F5F4"/>
                    </a:solidFill>
                    <a:latin typeface="Arial"/>
                    <a:ea typeface="Arial"/>
                    <a:cs typeface="Arial"/>
                    <a:sym typeface="Arial"/>
                  </a:defRPr>
                </a:lvl1pPr>
              </a:lstStyle>
              <a:p>
                <a:pPr>
                  <a:defRPr sz="4400">
                    <a:effectLst/>
                  </a:defRPr>
                </a:pPr>
                <a:r>
                  <a:rPr sz="3100"/>
                  <a:t>OUTCOMES</a:t>
                </a:r>
              </a:p>
            </p:txBody>
          </p:sp>
        </p:grpSp>
        <p:grpSp>
          <p:nvGrpSpPr>
            <p:cNvPr id="356" name="Group"/>
            <p:cNvGrpSpPr/>
            <p:nvPr/>
          </p:nvGrpSpPr>
          <p:grpSpPr>
            <a:xfrm>
              <a:off x="3308322" y="6765470"/>
              <a:ext cx="1031531" cy="762321"/>
              <a:chOff x="0" y="0"/>
              <a:chExt cx="1031529" cy="762319"/>
            </a:xfrm>
          </p:grpSpPr>
          <p:grpSp>
            <p:nvGrpSpPr>
              <p:cNvPr id="338" name="Group"/>
              <p:cNvGrpSpPr/>
              <p:nvPr/>
            </p:nvGrpSpPr>
            <p:grpSpPr>
              <a:xfrm>
                <a:off x="-1" y="0"/>
                <a:ext cx="489399" cy="331534"/>
                <a:chOff x="0" y="0"/>
                <a:chExt cx="489397" cy="331533"/>
              </a:xfrm>
            </p:grpSpPr>
            <p:sp>
              <p:nvSpPr>
                <p:cNvPr id="336" name="Shape"/>
                <p:cNvSpPr/>
                <p:nvPr/>
              </p:nvSpPr>
              <p:spPr>
                <a:xfrm>
                  <a:off x="-1" y="282100"/>
                  <a:ext cx="489399" cy="49434"/>
                </a:xfrm>
                <a:custGeom>
                  <a:avLst/>
                  <a:gdLst/>
                  <a:ahLst/>
                  <a:cxnLst>
                    <a:cxn ang="0">
                      <a:pos x="wd2" y="hd2"/>
                    </a:cxn>
                    <a:cxn ang="5400000">
                      <a:pos x="wd2" y="hd2"/>
                    </a:cxn>
                    <a:cxn ang="10800000">
                      <a:pos x="wd2" y="hd2"/>
                    </a:cxn>
                    <a:cxn ang="16200000">
                      <a:pos x="wd2" y="hd2"/>
                    </a:cxn>
                  </a:cxnLst>
                  <a:rect l="0" t="0" r="r" b="b"/>
                  <a:pathLst>
                    <a:path w="21600" h="21600" extrusionOk="0">
                      <a:moveTo>
                        <a:pt x="21545" y="568"/>
                      </a:moveTo>
                      <a:cubicBezTo>
                        <a:pt x="21545" y="0"/>
                        <a:pt x="21489" y="0"/>
                        <a:pt x="21489" y="0"/>
                      </a:cubicBezTo>
                      <a:cubicBezTo>
                        <a:pt x="111" y="0"/>
                        <a:pt x="111" y="0"/>
                        <a:pt x="111" y="0"/>
                      </a:cubicBezTo>
                      <a:cubicBezTo>
                        <a:pt x="55" y="0"/>
                        <a:pt x="55" y="0"/>
                        <a:pt x="0" y="568"/>
                      </a:cubicBezTo>
                      <a:cubicBezTo>
                        <a:pt x="0" y="568"/>
                        <a:pt x="0" y="1137"/>
                        <a:pt x="0" y="1137"/>
                      </a:cubicBezTo>
                      <a:cubicBezTo>
                        <a:pt x="0" y="1137"/>
                        <a:pt x="332" y="21600"/>
                        <a:pt x="2825" y="21600"/>
                      </a:cubicBezTo>
                      <a:cubicBezTo>
                        <a:pt x="18775" y="21600"/>
                        <a:pt x="18775" y="21600"/>
                        <a:pt x="18775" y="21600"/>
                      </a:cubicBezTo>
                      <a:cubicBezTo>
                        <a:pt x="21268" y="21600"/>
                        <a:pt x="21545" y="1137"/>
                        <a:pt x="21600" y="1137"/>
                      </a:cubicBezTo>
                      <a:cubicBezTo>
                        <a:pt x="21600" y="1137"/>
                        <a:pt x="21545" y="568"/>
                        <a:pt x="21545" y="568"/>
                      </a:cubicBezTo>
                      <a:close/>
                      <a:moveTo>
                        <a:pt x="12406" y="14779"/>
                      </a:moveTo>
                      <a:cubicBezTo>
                        <a:pt x="9194" y="14779"/>
                        <a:pt x="9194" y="14779"/>
                        <a:pt x="9194" y="14779"/>
                      </a:cubicBezTo>
                      <a:cubicBezTo>
                        <a:pt x="9194" y="6821"/>
                        <a:pt x="9194" y="6821"/>
                        <a:pt x="9194" y="6821"/>
                      </a:cubicBezTo>
                      <a:cubicBezTo>
                        <a:pt x="12406" y="6821"/>
                        <a:pt x="12406" y="6821"/>
                        <a:pt x="12406" y="6821"/>
                      </a:cubicBezTo>
                      <a:lnTo>
                        <a:pt x="12406" y="14779"/>
                      </a:lnTo>
                      <a:close/>
                    </a:path>
                  </a:pathLst>
                </a:custGeom>
                <a:solidFill>
                  <a:srgbClr val="FFFFFF"/>
                </a:solidFill>
                <a:ln w="12700" cap="flat">
                  <a:noFill/>
                  <a:miter lim="400000"/>
                </a:ln>
                <a:effectLst/>
              </p:spPr>
              <p:txBody>
                <a:bodyPr wrap="square" lIns="65023" tIns="65023" rIns="65023" bIns="65023" numCol="1" anchor="t">
                  <a:noAutofit/>
                </a:bodyPr>
                <a:lstStyle/>
                <a:p>
                  <a:pPr algn="l" defTabSz="975360">
                    <a:defRPr sz="1800" i="0">
                      <a:solidFill>
                        <a:srgbClr val="000000"/>
                      </a:solidFill>
                      <a:effectLst/>
                      <a:latin typeface="Arial"/>
                      <a:ea typeface="Arial"/>
                      <a:cs typeface="Arial"/>
                      <a:sym typeface="Arial"/>
                    </a:defRPr>
                  </a:pPr>
                  <a:endParaRPr/>
                </a:p>
              </p:txBody>
            </p:sp>
            <p:sp>
              <p:nvSpPr>
                <p:cNvPr id="337" name="Shape"/>
                <p:cNvSpPr/>
                <p:nvPr/>
              </p:nvSpPr>
              <p:spPr>
                <a:xfrm>
                  <a:off x="42650" y="0"/>
                  <a:ext cx="404097" cy="264261"/>
                </a:xfrm>
                <a:custGeom>
                  <a:avLst/>
                  <a:gdLst/>
                  <a:ahLst/>
                  <a:cxnLst>
                    <a:cxn ang="0">
                      <a:pos x="wd2" y="hd2"/>
                    </a:cxn>
                    <a:cxn ang="5400000">
                      <a:pos x="wd2" y="hd2"/>
                    </a:cxn>
                    <a:cxn ang="10800000">
                      <a:pos x="wd2" y="hd2"/>
                    </a:cxn>
                    <a:cxn ang="16200000">
                      <a:pos x="wd2" y="hd2"/>
                    </a:cxn>
                  </a:cxnLst>
                  <a:rect l="0" t="0" r="r" b="b"/>
                  <a:pathLst>
                    <a:path w="21600" h="21600" extrusionOk="0">
                      <a:moveTo>
                        <a:pt x="537" y="21600"/>
                      </a:moveTo>
                      <a:cubicBezTo>
                        <a:pt x="21063" y="21600"/>
                        <a:pt x="21063" y="21600"/>
                        <a:pt x="21063" y="21600"/>
                      </a:cubicBezTo>
                      <a:cubicBezTo>
                        <a:pt x="21332" y="21600"/>
                        <a:pt x="21600" y="21176"/>
                        <a:pt x="21600" y="20753"/>
                      </a:cubicBezTo>
                      <a:cubicBezTo>
                        <a:pt x="21600" y="847"/>
                        <a:pt x="21600" y="847"/>
                        <a:pt x="21600" y="847"/>
                      </a:cubicBezTo>
                      <a:cubicBezTo>
                        <a:pt x="21600" y="424"/>
                        <a:pt x="21332" y="0"/>
                        <a:pt x="21063" y="0"/>
                      </a:cubicBezTo>
                      <a:cubicBezTo>
                        <a:pt x="537" y="0"/>
                        <a:pt x="537" y="0"/>
                        <a:pt x="537" y="0"/>
                      </a:cubicBezTo>
                      <a:cubicBezTo>
                        <a:pt x="268" y="0"/>
                        <a:pt x="0" y="424"/>
                        <a:pt x="0" y="847"/>
                      </a:cubicBezTo>
                      <a:cubicBezTo>
                        <a:pt x="0" y="20753"/>
                        <a:pt x="0" y="20753"/>
                        <a:pt x="0" y="20753"/>
                      </a:cubicBezTo>
                      <a:cubicBezTo>
                        <a:pt x="0" y="21176"/>
                        <a:pt x="268" y="21600"/>
                        <a:pt x="537" y="21600"/>
                      </a:cubicBezTo>
                      <a:close/>
                      <a:moveTo>
                        <a:pt x="1878" y="2965"/>
                      </a:moveTo>
                      <a:cubicBezTo>
                        <a:pt x="19722" y="2965"/>
                        <a:pt x="19722" y="2965"/>
                        <a:pt x="19722" y="2965"/>
                      </a:cubicBezTo>
                      <a:cubicBezTo>
                        <a:pt x="19722" y="18635"/>
                        <a:pt x="19722" y="18635"/>
                        <a:pt x="19722" y="18635"/>
                      </a:cubicBezTo>
                      <a:cubicBezTo>
                        <a:pt x="1878" y="18635"/>
                        <a:pt x="1878" y="18635"/>
                        <a:pt x="1878" y="18635"/>
                      </a:cubicBezTo>
                      <a:lnTo>
                        <a:pt x="1878" y="2965"/>
                      </a:lnTo>
                      <a:close/>
                    </a:path>
                  </a:pathLst>
                </a:custGeom>
                <a:solidFill>
                  <a:srgbClr val="FFFFFF"/>
                </a:solidFill>
                <a:ln w="12700" cap="flat">
                  <a:noFill/>
                  <a:miter lim="400000"/>
                </a:ln>
                <a:effectLst/>
              </p:spPr>
              <p:txBody>
                <a:bodyPr wrap="square" lIns="65023" tIns="65023" rIns="65023" bIns="65023" numCol="1" anchor="t">
                  <a:noAutofit/>
                </a:bodyPr>
                <a:lstStyle/>
                <a:p>
                  <a:pPr algn="l" defTabSz="975360">
                    <a:defRPr sz="1800" i="0">
                      <a:solidFill>
                        <a:srgbClr val="000000"/>
                      </a:solidFill>
                      <a:effectLst/>
                      <a:latin typeface="Arial"/>
                      <a:ea typeface="Arial"/>
                      <a:cs typeface="Arial"/>
                      <a:sym typeface="Arial"/>
                    </a:defRPr>
                  </a:pPr>
                  <a:endParaRPr/>
                </a:p>
              </p:txBody>
            </p:sp>
          </p:grpSp>
          <p:grpSp>
            <p:nvGrpSpPr>
              <p:cNvPr id="341" name="Group"/>
              <p:cNvGrpSpPr/>
              <p:nvPr/>
            </p:nvGrpSpPr>
            <p:grpSpPr>
              <a:xfrm>
                <a:off x="542132" y="430785"/>
                <a:ext cx="489398" cy="331535"/>
                <a:chOff x="0" y="0"/>
                <a:chExt cx="489397" cy="331533"/>
              </a:xfrm>
            </p:grpSpPr>
            <p:sp>
              <p:nvSpPr>
                <p:cNvPr id="339" name="Shape"/>
                <p:cNvSpPr/>
                <p:nvPr/>
              </p:nvSpPr>
              <p:spPr>
                <a:xfrm>
                  <a:off x="-1" y="282100"/>
                  <a:ext cx="489399" cy="49434"/>
                </a:xfrm>
                <a:custGeom>
                  <a:avLst/>
                  <a:gdLst/>
                  <a:ahLst/>
                  <a:cxnLst>
                    <a:cxn ang="0">
                      <a:pos x="wd2" y="hd2"/>
                    </a:cxn>
                    <a:cxn ang="5400000">
                      <a:pos x="wd2" y="hd2"/>
                    </a:cxn>
                    <a:cxn ang="10800000">
                      <a:pos x="wd2" y="hd2"/>
                    </a:cxn>
                    <a:cxn ang="16200000">
                      <a:pos x="wd2" y="hd2"/>
                    </a:cxn>
                  </a:cxnLst>
                  <a:rect l="0" t="0" r="r" b="b"/>
                  <a:pathLst>
                    <a:path w="21600" h="21600" extrusionOk="0">
                      <a:moveTo>
                        <a:pt x="21545" y="568"/>
                      </a:moveTo>
                      <a:cubicBezTo>
                        <a:pt x="21545" y="0"/>
                        <a:pt x="21489" y="0"/>
                        <a:pt x="21489" y="0"/>
                      </a:cubicBezTo>
                      <a:cubicBezTo>
                        <a:pt x="111" y="0"/>
                        <a:pt x="111" y="0"/>
                        <a:pt x="111" y="0"/>
                      </a:cubicBezTo>
                      <a:cubicBezTo>
                        <a:pt x="55" y="0"/>
                        <a:pt x="55" y="0"/>
                        <a:pt x="0" y="568"/>
                      </a:cubicBezTo>
                      <a:cubicBezTo>
                        <a:pt x="0" y="568"/>
                        <a:pt x="0" y="1137"/>
                        <a:pt x="0" y="1137"/>
                      </a:cubicBezTo>
                      <a:cubicBezTo>
                        <a:pt x="0" y="1137"/>
                        <a:pt x="332" y="21600"/>
                        <a:pt x="2825" y="21600"/>
                      </a:cubicBezTo>
                      <a:cubicBezTo>
                        <a:pt x="18775" y="21600"/>
                        <a:pt x="18775" y="21600"/>
                        <a:pt x="18775" y="21600"/>
                      </a:cubicBezTo>
                      <a:cubicBezTo>
                        <a:pt x="21268" y="21600"/>
                        <a:pt x="21545" y="1137"/>
                        <a:pt x="21600" y="1137"/>
                      </a:cubicBezTo>
                      <a:cubicBezTo>
                        <a:pt x="21600" y="1137"/>
                        <a:pt x="21545" y="568"/>
                        <a:pt x="21545" y="568"/>
                      </a:cubicBezTo>
                      <a:close/>
                      <a:moveTo>
                        <a:pt x="12406" y="14779"/>
                      </a:moveTo>
                      <a:cubicBezTo>
                        <a:pt x="9194" y="14779"/>
                        <a:pt x="9194" y="14779"/>
                        <a:pt x="9194" y="14779"/>
                      </a:cubicBezTo>
                      <a:cubicBezTo>
                        <a:pt x="9194" y="6821"/>
                        <a:pt x="9194" y="6821"/>
                        <a:pt x="9194" y="6821"/>
                      </a:cubicBezTo>
                      <a:cubicBezTo>
                        <a:pt x="12406" y="6821"/>
                        <a:pt x="12406" y="6821"/>
                        <a:pt x="12406" y="6821"/>
                      </a:cubicBezTo>
                      <a:lnTo>
                        <a:pt x="12406" y="14779"/>
                      </a:lnTo>
                      <a:close/>
                    </a:path>
                  </a:pathLst>
                </a:custGeom>
                <a:solidFill>
                  <a:srgbClr val="FFFFFF"/>
                </a:solidFill>
                <a:ln w="12700" cap="flat">
                  <a:noFill/>
                  <a:miter lim="400000"/>
                </a:ln>
                <a:effectLst/>
              </p:spPr>
              <p:txBody>
                <a:bodyPr wrap="square" lIns="65023" tIns="65023" rIns="65023" bIns="65023" numCol="1" anchor="t">
                  <a:noAutofit/>
                </a:bodyPr>
                <a:lstStyle/>
                <a:p>
                  <a:pPr algn="l" defTabSz="975360">
                    <a:defRPr sz="1800" i="0">
                      <a:solidFill>
                        <a:srgbClr val="000000"/>
                      </a:solidFill>
                      <a:effectLst/>
                      <a:latin typeface="Arial"/>
                      <a:ea typeface="Arial"/>
                      <a:cs typeface="Arial"/>
                      <a:sym typeface="Arial"/>
                    </a:defRPr>
                  </a:pPr>
                  <a:endParaRPr/>
                </a:p>
              </p:txBody>
            </p:sp>
            <p:sp>
              <p:nvSpPr>
                <p:cNvPr id="340" name="Shape"/>
                <p:cNvSpPr/>
                <p:nvPr/>
              </p:nvSpPr>
              <p:spPr>
                <a:xfrm>
                  <a:off x="42650" y="0"/>
                  <a:ext cx="404097" cy="264261"/>
                </a:xfrm>
                <a:custGeom>
                  <a:avLst/>
                  <a:gdLst/>
                  <a:ahLst/>
                  <a:cxnLst>
                    <a:cxn ang="0">
                      <a:pos x="wd2" y="hd2"/>
                    </a:cxn>
                    <a:cxn ang="5400000">
                      <a:pos x="wd2" y="hd2"/>
                    </a:cxn>
                    <a:cxn ang="10800000">
                      <a:pos x="wd2" y="hd2"/>
                    </a:cxn>
                    <a:cxn ang="16200000">
                      <a:pos x="wd2" y="hd2"/>
                    </a:cxn>
                  </a:cxnLst>
                  <a:rect l="0" t="0" r="r" b="b"/>
                  <a:pathLst>
                    <a:path w="21600" h="21600" extrusionOk="0">
                      <a:moveTo>
                        <a:pt x="537" y="21600"/>
                      </a:moveTo>
                      <a:cubicBezTo>
                        <a:pt x="21063" y="21600"/>
                        <a:pt x="21063" y="21600"/>
                        <a:pt x="21063" y="21600"/>
                      </a:cubicBezTo>
                      <a:cubicBezTo>
                        <a:pt x="21332" y="21600"/>
                        <a:pt x="21600" y="21176"/>
                        <a:pt x="21600" y="20753"/>
                      </a:cubicBezTo>
                      <a:cubicBezTo>
                        <a:pt x="21600" y="847"/>
                        <a:pt x="21600" y="847"/>
                        <a:pt x="21600" y="847"/>
                      </a:cubicBezTo>
                      <a:cubicBezTo>
                        <a:pt x="21600" y="424"/>
                        <a:pt x="21332" y="0"/>
                        <a:pt x="21063" y="0"/>
                      </a:cubicBezTo>
                      <a:cubicBezTo>
                        <a:pt x="537" y="0"/>
                        <a:pt x="537" y="0"/>
                        <a:pt x="537" y="0"/>
                      </a:cubicBezTo>
                      <a:cubicBezTo>
                        <a:pt x="268" y="0"/>
                        <a:pt x="0" y="424"/>
                        <a:pt x="0" y="847"/>
                      </a:cubicBezTo>
                      <a:cubicBezTo>
                        <a:pt x="0" y="20753"/>
                        <a:pt x="0" y="20753"/>
                        <a:pt x="0" y="20753"/>
                      </a:cubicBezTo>
                      <a:cubicBezTo>
                        <a:pt x="0" y="21176"/>
                        <a:pt x="268" y="21600"/>
                        <a:pt x="537" y="21600"/>
                      </a:cubicBezTo>
                      <a:close/>
                      <a:moveTo>
                        <a:pt x="1878" y="2965"/>
                      </a:moveTo>
                      <a:cubicBezTo>
                        <a:pt x="19722" y="2965"/>
                        <a:pt x="19722" y="2965"/>
                        <a:pt x="19722" y="2965"/>
                      </a:cubicBezTo>
                      <a:cubicBezTo>
                        <a:pt x="19722" y="18635"/>
                        <a:pt x="19722" y="18635"/>
                        <a:pt x="19722" y="18635"/>
                      </a:cubicBezTo>
                      <a:cubicBezTo>
                        <a:pt x="1878" y="18635"/>
                        <a:pt x="1878" y="18635"/>
                        <a:pt x="1878" y="18635"/>
                      </a:cubicBezTo>
                      <a:lnTo>
                        <a:pt x="1878" y="2965"/>
                      </a:lnTo>
                      <a:close/>
                    </a:path>
                  </a:pathLst>
                </a:custGeom>
                <a:solidFill>
                  <a:srgbClr val="FFFFFF"/>
                </a:solidFill>
                <a:ln w="12700" cap="flat">
                  <a:noFill/>
                  <a:miter lim="400000"/>
                </a:ln>
                <a:effectLst/>
              </p:spPr>
              <p:txBody>
                <a:bodyPr wrap="square" lIns="65023" tIns="65023" rIns="65023" bIns="65023" numCol="1" anchor="t">
                  <a:noAutofit/>
                </a:bodyPr>
                <a:lstStyle/>
                <a:p>
                  <a:pPr algn="l" defTabSz="975360">
                    <a:defRPr sz="1800" i="0">
                      <a:solidFill>
                        <a:srgbClr val="000000"/>
                      </a:solidFill>
                      <a:effectLst/>
                      <a:latin typeface="Arial"/>
                      <a:ea typeface="Arial"/>
                      <a:cs typeface="Arial"/>
                      <a:sym typeface="Arial"/>
                    </a:defRPr>
                  </a:pPr>
                  <a:endParaRPr/>
                </a:p>
              </p:txBody>
            </p:sp>
          </p:grpSp>
          <p:sp>
            <p:nvSpPr>
              <p:cNvPr id="342" name="Circle"/>
              <p:cNvSpPr/>
              <p:nvPr/>
            </p:nvSpPr>
            <p:spPr>
              <a:xfrm>
                <a:off x="478307" y="22384"/>
                <a:ext cx="59142" cy="60817"/>
              </a:xfrm>
              <a:prstGeom prst="ellipse">
                <a:avLst/>
              </a:prstGeom>
              <a:solidFill>
                <a:srgbClr val="FFFFFF"/>
              </a:solidFill>
              <a:ln w="12700" cap="flat">
                <a:noFill/>
                <a:miter lim="400000"/>
              </a:ln>
              <a:effectLst/>
            </p:spPr>
            <p:txBody>
              <a:bodyPr wrap="square" lIns="65023" tIns="65023" rIns="65023" bIns="65023" numCol="1" anchor="ctr">
                <a:noAutofit/>
              </a:bodyPr>
              <a:lstStyle/>
              <a:p>
                <a:pPr defTabSz="975360">
                  <a:defRPr sz="1400" b="1" i="0">
                    <a:solidFill>
                      <a:srgbClr val="FFFFFF"/>
                    </a:solidFill>
                    <a:effectLst/>
                    <a:latin typeface="Arial"/>
                    <a:ea typeface="Arial"/>
                    <a:cs typeface="Arial"/>
                    <a:sym typeface="Arial"/>
                  </a:defRPr>
                </a:pPr>
                <a:endParaRPr/>
              </a:p>
            </p:txBody>
          </p:sp>
          <p:sp>
            <p:nvSpPr>
              <p:cNvPr id="343" name="Circle"/>
              <p:cNvSpPr/>
              <p:nvPr/>
            </p:nvSpPr>
            <p:spPr>
              <a:xfrm>
                <a:off x="548293" y="22384"/>
                <a:ext cx="59142" cy="60817"/>
              </a:xfrm>
              <a:prstGeom prst="ellipse">
                <a:avLst/>
              </a:prstGeom>
              <a:solidFill>
                <a:srgbClr val="FFFFFF"/>
              </a:solidFill>
              <a:ln w="12700" cap="flat">
                <a:noFill/>
                <a:miter lim="400000"/>
              </a:ln>
              <a:effectLst/>
            </p:spPr>
            <p:txBody>
              <a:bodyPr wrap="square" lIns="65023" tIns="65023" rIns="65023" bIns="65023" numCol="1" anchor="ctr">
                <a:noAutofit/>
              </a:bodyPr>
              <a:lstStyle/>
              <a:p>
                <a:pPr defTabSz="975360">
                  <a:defRPr sz="1400" b="1" i="0">
                    <a:solidFill>
                      <a:srgbClr val="FFFFFF"/>
                    </a:solidFill>
                    <a:effectLst/>
                    <a:latin typeface="Arial"/>
                    <a:ea typeface="Arial"/>
                    <a:cs typeface="Arial"/>
                    <a:sym typeface="Arial"/>
                  </a:defRPr>
                </a:pPr>
                <a:endParaRPr/>
              </a:p>
            </p:txBody>
          </p:sp>
          <p:sp>
            <p:nvSpPr>
              <p:cNvPr id="344" name="Circle"/>
              <p:cNvSpPr/>
              <p:nvPr/>
            </p:nvSpPr>
            <p:spPr>
              <a:xfrm>
                <a:off x="618279" y="22384"/>
                <a:ext cx="59142" cy="60817"/>
              </a:xfrm>
              <a:prstGeom prst="ellipse">
                <a:avLst/>
              </a:prstGeom>
              <a:solidFill>
                <a:srgbClr val="FFFFFF"/>
              </a:solidFill>
              <a:ln w="12700" cap="flat">
                <a:noFill/>
                <a:miter lim="400000"/>
              </a:ln>
              <a:effectLst/>
            </p:spPr>
            <p:txBody>
              <a:bodyPr wrap="square" lIns="65023" tIns="65023" rIns="65023" bIns="65023" numCol="1" anchor="ctr">
                <a:noAutofit/>
              </a:bodyPr>
              <a:lstStyle/>
              <a:p>
                <a:pPr defTabSz="975360">
                  <a:defRPr sz="1400" b="1" i="0">
                    <a:solidFill>
                      <a:srgbClr val="FFFFFF"/>
                    </a:solidFill>
                    <a:effectLst/>
                    <a:latin typeface="Arial"/>
                    <a:ea typeface="Arial"/>
                    <a:cs typeface="Arial"/>
                    <a:sym typeface="Arial"/>
                  </a:defRPr>
                </a:pPr>
                <a:endParaRPr/>
              </a:p>
            </p:txBody>
          </p:sp>
          <p:sp>
            <p:nvSpPr>
              <p:cNvPr id="345" name="Circle"/>
              <p:cNvSpPr/>
              <p:nvPr/>
            </p:nvSpPr>
            <p:spPr>
              <a:xfrm>
                <a:off x="618279" y="94379"/>
                <a:ext cx="59142" cy="60817"/>
              </a:xfrm>
              <a:prstGeom prst="ellipse">
                <a:avLst/>
              </a:prstGeom>
              <a:solidFill>
                <a:srgbClr val="FFFFFF"/>
              </a:solidFill>
              <a:ln w="12700" cap="flat">
                <a:noFill/>
                <a:miter lim="400000"/>
              </a:ln>
              <a:effectLst/>
            </p:spPr>
            <p:txBody>
              <a:bodyPr wrap="square" lIns="65023" tIns="65023" rIns="65023" bIns="65023" numCol="1" anchor="ctr">
                <a:noAutofit/>
              </a:bodyPr>
              <a:lstStyle/>
              <a:p>
                <a:pPr defTabSz="975360">
                  <a:defRPr sz="1400" b="1" i="0">
                    <a:solidFill>
                      <a:srgbClr val="FFFFFF"/>
                    </a:solidFill>
                    <a:effectLst/>
                    <a:latin typeface="Arial"/>
                    <a:ea typeface="Arial"/>
                    <a:cs typeface="Arial"/>
                    <a:sym typeface="Arial"/>
                  </a:defRPr>
                </a:pPr>
                <a:endParaRPr/>
              </a:p>
            </p:txBody>
          </p:sp>
          <p:sp>
            <p:nvSpPr>
              <p:cNvPr id="346" name="Circle"/>
              <p:cNvSpPr/>
              <p:nvPr/>
            </p:nvSpPr>
            <p:spPr>
              <a:xfrm>
                <a:off x="618279" y="166374"/>
                <a:ext cx="59142" cy="60817"/>
              </a:xfrm>
              <a:prstGeom prst="ellipse">
                <a:avLst/>
              </a:prstGeom>
              <a:solidFill>
                <a:srgbClr val="FFFFFF"/>
              </a:solidFill>
              <a:ln w="12700" cap="flat">
                <a:noFill/>
                <a:miter lim="400000"/>
              </a:ln>
              <a:effectLst/>
            </p:spPr>
            <p:txBody>
              <a:bodyPr wrap="square" lIns="65023" tIns="65023" rIns="65023" bIns="65023" numCol="1" anchor="ctr">
                <a:noAutofit/>
              </a:bodyPr>
              <a:lstStyle/>
              <a:p>
                <a:pPr defTabSz="975360">
                  <a:defRPr sz="1400" b="1" i="0">
                    <a:solidFill>
                      <a:srgbClr val="FFFFFF"/>
                    </a:solidFill>
                    <a:effectLst/>
                    <a:latin typeface="Arial"/>
                    <a:ea typeface="Arial"/>
                    <a:cs typeface="Arial"/>
                    <a:sym typeface="Arial"/>
                  </a:defRPr>
                </a:pPr>
                <a:endParaRPr/>
              </a:p>
            </p:txBody>
          </p:sp>
          <p:sp>
            <p:nvSpPr>
              <p:cNvPr id="347" name="Circle"/>
              <p:cNvSpPr/>
              <p:nvPr/>
            </p:nvSpPr>
            <p:spPr>
              <a:xfrm>
                <a:off x="618279" y="238369"/>
                <a:ext cx="59142" cy="60817"/>
              </a:xfrm>
              <a:prstGeom prst="ellipse">
                <a:avLst/>
              </a:prstGeom>
              <a:solidFill>
                <a:srgbClr val="FFFFFF"/>
              </a:solidFill>
              <a:ln w="12700" cap="flat">
                <a:noFill/>
                <a:miter lim="400000"/>
              </a:ln>
              <a:effectLst/>
            </p:spPr>
            <p:txBody>
              <a:bodyPr wrap="square" lIns="65023" tIns="65023" rIns="65023" bIns="65023" numCol="1" anchor="ctr">
                <a:noAutofit/>
              </a:bodyPr>
              <a:lstStyle/>
              <a:p>
                <a:pPr defTabSz="975360">
                  <a:defRPr sz="1400" b="1" i="0">
                    <a:solidFill>
                      <a:srgbClr val="FFFFFF"/>
                    </a:solidFill>
                    <a:effectLst/>
                    <a:latin typeface="Arial"/>
                    <a:ea typeface="Arial"/>
                    <a:cs typeface="Arial"/>
                    <a:sym typeface="Arial"/>
                  </a:defRPr>
                </a:pPr>
                <a:endParaRPr/>
              </a:p>
            </p:txBody>
          </p:sp>
          <p:sp>
            <p:nvSpPr>
              <p:cNvPr id="348" name="Circle"/>
              <p:cNvSpPr/>
              <p:nvPr/>
            </p:nvSpPr>
            <p:spPr>
              <a:xfrm>
                <a:off x="618279" y="310364"/>
                <a:ext cx="59142" cy="60817"/>
              </a:xfrm>
              <a:prstGeom prst="ellipse">
                <a:avLst/>
              </a:prstGeom>
              <a:solidFill>
                <a:srgbClr val="FFFFFF"/>
              </a:solidFill>
              <a:ln w="12700" cap="flat">
                <a:noFill/>
                <a:miter lim="400000"/>
              </a:ln>
              <a:effectLst/>
            </p:spPr>
            <p:txBody>
              <a:bodyPr wrap="square" lIns="65023" tIns="65023" rIns="65023" bIns="65023" numCol="1" anchor="ctr">
                <a:noAutofit/>
              </a:bodyPr>
              <a:lstStyle/>
              <a:p>
                <a:pPr defTabSz="975360">
                  <a:defRPr sz="1400" b="1" i="0">
                    <a:solidFill>
                      <a:srgbClr val="FFFFFF"/>
                    </a:solidFill>
                    <a:effectLst/>
                    <a:latin typeface="Arial"/>
                    <a:ea typeface="Arial"/>
                    <a:cs typeface="Arial"/>
                    <a:sym typeface="Arial"/>
                  </a:defRPr>
                </a:pPr>
                <a:endParaRPr/>
              </a:p>
            </p:txBody>
          </p:sp>
          <p:sp>
            <p:nvSpPr>
              <p:cNvPr id="349" name="Circle"/>
              <p:cNvSpPr/>
              <p:nvPr/>
            </p:nvSpPr>
            <p:spPr>
              <a:xfrm rot="10800000">
                <a:off x="436546" y="642955"/>
                <a:ext cx="59142" cy="60817"/>
              </a:xfrm>
              <a:prstGeom prst="ellipse">
                <a:avLst/>
              </a:prstGeom>
              <a:solidFill>
                <a:srgbClr val="FFFFFF"/>
              </a:solidFill>
              <a:ln w="12700" cap="flat">
                <a:noFill/>
                <a:miter lim="400000"/>
              </a:ln>
              <a:effectLst/>
            </p:spPr>
            <p:txBody>
              <a:bodyPr wrap="square" lIns="65023" tIns="65023" rIns="65023" bIns="65023" numCol="1" anchor="ctr">
                <a:noAutofit/>
              </a:bodyPr>
              <a:lstStyle/>
              <a:p>
                <a:pPr defTabSz="975360">
                  <a:defRPr sz="1400" b="1" i="0">
                    <a:solidFill>
                      <a:srgbClr val="FFFFFF"/>
                    </a:solidFill>
                    <a:effectLst/>
                    <a:latin typeface="Arial"/>
                    <a:ea typeface="Arial"/>
                    <a:cs typeface="Arial"/>
                    <a:sym typeface="Arial"/>
                  </a:defRPr>
                </a:pPr>
                <a:endParaRPr/>
              </a:p>
            </p:txBody>
          </p:sp>
          <p:sp>
            <p:nvSpPr>
              <p:cNvPr id="350" name="Circle"/>
              <p:cNvSpPr/>
              <p:nvPr/>
            </p:nvSpPr>
            <p:spPr>
              <a:xfrm rot="10800000">
                <a:off x="366561" y="642955"/>
                <a:ext cx="59142" cy="60817"/>
              </a:xfrm>
              <a:prstGeom prst="ellipse">
                <a:avLst/>
              </a:prstGeom>
              <a:solidFill>
                <a:srgbClr val="FFFFFF"/>
              </a:solidFill>
              <a:ln w="12700" cap="flat">
                <a:noFill/>
                <a:miter lim="400000"/>
              </a:ln>
              <a:effectLst/>
            </p:spPr>
            <p:txBody>
              <a:bodyPr wrap="square" lIns="65023" tIns="65023" rIns="65023" bIns="65023" numCol="1" anchor="ctr">
                <a:noAutofit/>
              </a:bodyPr>
              <a:lstStyle/>
              <a:p>
                <a:pPr defTabSz="975360">
                  <a:defRPr sz="1400" b="1" i="0">
                    <a:solidFill>
                      <a:srgbClr val="FFFFFF"/>
                    </a:solidFill>
                    <a:effectLst/>
                    <a:latin typeface="Arial"/>
                    <a:ea typeface="Arial"/>
                    <a:cs typeface="Arial"/>
                    <a:sym typeface="Arial"/>
                  </a:defRPr>
                </a:pPr>
                <a:endParaRPr/>
              </a:p>
            </p:txBody>
          </p:sp>
          <p:sp>
            <p:nvSpPr>
              <p:cNvPr id="351" name="Circle"/>
              <p:cNvSpPr/>
              <p:nvPr/>
            </p:nvSpPr>
            <p:spPr>
              <a:xfrm rot="10800000">
                <a:off x="296575" y="642955"/>
                <a:ext cx="59142" cy="60817"/>
              </a:xfrm>
              <a:prstGeom prst="ellipse">
                <a:avLst/>
              </a:prstGeom>
              <a:solidFill>
                <a:srgbClr val="FFFFFF"/>
              </a:solidFill>
              <a:ln w="12700" cap="flat">
                <a:noFill/>
                <a:miter lim="400000"/>
              </a:ln>
              <a:effectLst/>
            </p:spPr>
            <p:txBody>
              <a:bodyPr wrap="square" lIns="65023" tIns="65023" rIns="65023" bIns="65023" numCol="1" anchor="ctr">
                <a:noAutofit/>
              </a:bodyPr>
              <a:lstStyle/>
              <a:p>
                <a:pPr defTabSz="975360">
                  <a:defRPr sz="1400" b="1" i="0">
                    <a:solidFill>
                      <a:srgbClr val="FFFFFF"/>
                    </a:solidFill>
                    <a:effectLst/>
                    <a:latin typeface="Arial"/>
                    <a:ea typeface="Arial"/>
                    <a:cs typeface="Arial"/>
                    <a:sym typeface="Arial"/>
                  </a:defRPr>
                </a:pPr>
                <a:endParaRPr/>
              </a:p>
            </p:txBody>
          </p:sp>
          <p:sp>
            <p:nvSpPr>
              <p:cNvPr id="352" name="Circle"/>
              <p:cNvSpPr/>
              <p:nvPr/>
            </p:nvSpPr>
            <p:spPr>
              <a:xfrm rot="10800000">
                <a:off x="296575" y="570960"/>
                <a:ext cx="59142" cy="60816"/>
              </a:xfrm>
              <a:prstGeom prst="ellipse">
                <a:avLst/>
              </a:prstGeom>
              <a:solidFill>
                <a:srgbClr val="FFFFFF"/>
              </a:solidFill>
              <a:ln w="12700" cap="flat">
                <a:noFill/>
                <a:miter lim="400000"/>
              </a:ln>
              <a:effectLst/>
            </p:spPr>
            <p:txBody>
              <a:bodyPr wrap="square" lIns="65023" tIns="65023" rIns="65023" bIns="65023" numCol="1" anchor="ctr">
                <a:noAutofit/>
              </a:bodyPr>
              <a:lstStyle/>
              <a:p>
                <a:pPr defTabSz="975360">
                  <a:defRPr sz="1400" b="1" i="0">
                    <a:solidFill>
                      <a:srgbClr val="FFFFFF"/>
                    </a:solidFill>
                    <a:effectLst/>
                    <a:latin typeface="Arial"/>
                    <a:ea typeface="Arial"/>
                    <a:cs typeface="Arial"/>
                    <a:sym typeface="Arial"/>
                  </a:defRPr>
                </a:pPr>
                <a:endParaRPr/>
              </a:p>
            </p:txBody>
          </p:sp>
          <p:sp>
            <p:nvSpPr>
              <p:cNvPr id="353" name="Circle"/>
              <p:cNvSpPr/>
              <p:nvPr/>
            </p:nvSpPr>
            <p:spPr>
              <a:xfrm rot="10800000">
                <a:off x="296575" y="498965"/>
                <a:ext cx="59142" cy="60816"/>
              </a:xfrm>
              <a:prstGeom prst="ellipse">
                <a:avLst/>
              </a:prstGeom>
              <a:solidFill>
                <a:srgbClr val="FFFFFF"/>
              </a:solidFill>
              <a:ln w="12700" cap="flat">
                <a:noFill/>
                <a:miter lim="400000"/>
              </a:ln>
              <a:effectLst/>
            </p:spPr>
            <p:txBody>
              <a:bodyPr wrap="square" lIns="65023" tIns="65023" rIns="65023" bIns="65023" numCol="1" anchor="ctr">
                <a:noAutofit/>
              </a:bodyPr>
              <a:lstStyle/>
              <a:p>
                <a:pPr defTabSz="975360">
                  <a:defRPr sz="1400" b="1" i="0">
                    <a:solidFill>
                      <a:srgbClr val="FFFFFF"/>
                    </a:solidFill>
                    <a:effectLst/>
                    <a:latin typeface="Arial"/>
                    <a:ea typeface="Arial"/>
                    <a:cs typeface="Arial"/>
                    <a:sym typeface="Arial"/>
                  </a:defRPr>
                </a:pPr>
                <a:endParaRPr/>
              </a:p>
            </p:txBody>
          </p:sp>
          <p:sp>
            <p:nvSpPr>
              <p:cNvPr id="354" name="Circle"/>
              <p:cNvSpPr/>
              <p:nvPr/>
            </p:nvSpPr>
            <p:spPr>
              <a:xfrm rot="10800000">
                <a:off x="296575" y="426969"/>
                <a:ext cx="59142" cy="60817"/>
              </a:xfrm>
              <a:prstGeom prst="ellipse">
                <a:avLst/>
              </a:prstGeom>
              <a:solidFill>
                <a:srgbClr val="FFFFFF"/>
              </a:solidFill>
              <a:ln w="12700" cap="flat">
                <a:noFill/>
                <a:miter lim="400000"/>
              </a:ln>
              <a:effectLst/>
            </p:spPr>
            <p:txBody>
              <a:bodyPr wrap="square" lIns="65023" tIns="65023" rIns="65023" bIns="65023" numCol="1" anchor="ctr">
                <a:noAutofit/>
              </a:bodyPr>
              <a:lstStyle/>
              <a:p>
                <a:pPr defTabSz="975360">
                  <a:defRPr sz="1400" b="1" i="0">
                    <a:solidFill>
                      <a:srgbClr val="FFFFFF"/>
                    </a:solidFill>
                    <a:effectLst/>
                    <a:latin typeface="Arial"/>
                    <a:ea typeface="Arial"/>
                    <a:cs typeface="Arial"/>
                    <a:sym typeface="Arial"/>
                  </a:defRPr>
                </a:pPr>
                <a:endParaRPr/>
              </a:p>
            </p:txBody>
          </p:sp>
          <p:sp>
            <p:nvSpPr>
              <p:cNvPr id="355" name="Circle"/>
              <p:cNvSpPr/>
              <p:nvPr/>
            </p:nvSpPr>
            <p:spPr>
              <a:xfrm rot="10800000">
                <a:off x="296575" y="354974"/>
                <a:ext cx="59142" cy="60817"/>
              </a:xfrm>
              <a:prstGeom prst="ellipse">
                <a:avLst/>
              </a:prstGeom>
              <a:solidFill>
                <a:srgbClr val="FFFFFF"/>
              </a:solidFill>
              <a:ln w="12700" cap="flat">
                <a:noFill/>
                <a:miter lim="400000"/>
              </a:ln>
              <a:effectLst/>
            </p:spPr>
            <p:txBody>
              <a:bodyPr wrap="square" lIns="65023" tIns="65023" rIns="65023" bIns="65023" numCol="1" anchor="ctr">
                <a:noAutofit/>
              </a:bodyPr>
              <a:lstStyle/>
              <a:p>
                <a:pPr defTabSz="975360">
                  <a:defRPr sz="1400" b="1" i="0">
                    <a:solidFill>
                      <a:srgbClr val="FFFFFF"/>
                    </a:solidFill>
                    <a:effectLst/>
                    <a:latin typeface="Arial"/>
                    <a:ea typeface="Arial"/>
                    <a:cs typeface="Arial"/>
                    <a:sym typeface="Arial"/>
                  </a:defRPr>
                </a:pPr>
                <a:endParaRPr/>
              </a:p>
            </p:txBody>
          </p:sp>
        </p:grpSp>
        <p:grpSp>
          <p:nvGrpSpPr>
            <p:cNvPr id="365" name="Group"/>
            <p:cNvGrpSpPr/>
            <p:nvPr/>
          </p:nvGrpSpPr>
          <p:grpSpPr>
            <a:xfrm>
              <a:off x="943597" y="2326334"/>
              <a:ext cx="611944" cy="529972"/>
              <a:chOff x="0" y="0"/>
              <a:chExt cx="611942" cy="529970"/>
            </a:xfrm>
          </p:grpSpPr>
          <p:sp>
            <p:nvSpPr>
              <p:cNvPr id="357" name="Shape"/>
              <p:cNvSpPr/>
              <p:nvPr/>
            </p:nvSpPr>
            <p:spPr>
              <a:xfrm>
                <a:off x="-1" y="-1"/>
                <a:ext cx="597123" cy="529972"/>
              </a:xfrm>
              <a:custGeom>
                <a:avLst/>
                <a:gdLst/>
                <a:ahLst/>
                <a:cxnLst>
                  <a:cxn ang="0">
                    <a:pos x="wd2" y="hd2"/>
                  </a:cxn>
                  <a:cxn ang="5400000">
                    <a:pos x="wd2" y="hd2"/>
                  </a:cxn>
                  <a:cxn ang="10800000">
                    <a:pos x="wd2" y="hd2"/>
                  </a:cxn>
                  <a:cxn ang="16200000">
                    <a:pos x="wd2" y="hd2"/>
                  </a:cxn>
                </a:cxnLst>
                <a:rect l="0" t="0" r="r" b="b"/>
                <a:pathLst>
                  <a:path w="21600" h="21600" extrusionOk="0">
                    <a:moveTo>
                      <a:pt x="15677" y="19357"/>
                    </a:moveTo>
                    <a:cubicBezTo>
                      <a:pt x="13258" y="19357"/>
                      <a:pt x="13258" y="19357"/>
                      <a:pt x="13258" y="19357"/>
                    </a:cubicBezTo>
                    <a:cubicBezTo>
                      <a:pt x="13258" y="16613"/>
                      <a:pt x="13258" y="16613"/>
                      <a:pt x="13258" y="16613"/>
                    </a:cubicBezTo>
                    <a:cubicBezTo>
                      <a:pt x="15677" y="16613"/>
                      <a:pt x="15677" y="16613"/>
                      <a:pt x="15677" y="16613"/>
                    </a:cubicBezTo>
                    <a:cubicBezTo>
                      <a:pt x="15677" y="14794"/>
                      <a:pt x="15677" y="14794"/>
                      <a:pt x="15677" y="14794"/>
                    </a:cubicBezTo>
                    <a:cubicBezTo>
                      <a:pt x="1569" y="14794"/>
                      <a:pt x="1569" y="14794"/>
                      <a:pt x="1569" y="14794"/>
                    </a:cubicBezTo>
                    <a:cubicBezTo>
                      <a:pt x="1569" y="1819"/>
                      <a:pt x="1569" y="1819"/>
                      <a:pt x="1569" y="1819"/>
                    </a:cubicBezTo>
                    <a:cubicBezTo>
                      <a:pt x="20031" y="1819"/>
                      <a:pt x="20031" y="1819"/>
                      <a:pt x="20031" y="1819"/>
                    </a:cubicBezTo>
                    <a:cubicBezTo>
                      <a:pt x="20031" y="9110"/>
                      <a:pt x="20031" y="9110"/>
                      <a:pt x="20031" y="9110"/>
                    </a:cubicBezTo>
                    <a:cubicBezTo>
                      <a:pt x="21286" y="9110"/>
                      <a:pt x="21286" y="9110"/>
                      <a:pt x="21286" y="9110"/>
                    </a:cubicBezTo>
                    <a:cubicBezTo>
                      <a:pt x="21391" y="9110"/>
                      <a:pt x="21495" y="9125"/>
                      <a:pt x="21600" y="9155"/>
                    </a:cubicBezTo>
                    <a:cubicBezTo>
                      <a:pt x="21600" y="1213"/>
                      <a:pt x="21600" y="1213"/>
                      <a:pt x="21600" y="1213"/>
                    </a:cubicBezTo>
                    <a:cubicBezTo>
                      <a:pt x="21600" y="546"/>
                      <a:pt x="21129" y="0"/>
                      <a:pt x="20554" y="0"/>
                    </a:cubicBezTo>
                    <a:cubicBezTo>
                      <a:pt x="1046" y="0"/>
                      <a:pt x="1046" y="0"/>
                      <a:pt x="1046" y="0"/>
                    </a:cubicBezTo>
                    <a:cubicBezTo>
                      <a:pt x="471" y="0"/>
                      <a:pt x="0" y="546"/>
                      <a:pt x="0" y="1213"/>
                    </a:cubicBezTo>
                    <a:cubicBezTo>
                      <a:pt x="0" y="15400"/>
                      <a:pt x="0" y="15400"/>
                      <a:pt x="0" y="15400"/>
                    </a:cubicBezTo>
                    <a:cubicBezTo>
                      <a:pt x="0" y="16067"/>
                      <a:pt x="471" y="16613"/>
                      <a:pt x="1046" y="16613"/>
                    </a:cubicBezTo>
                    <a:cubicBezTo>
                      <a:pt x="8342" y="16613"/>
                      <a:pt x="8342" y="16613"/>
                      <a:pt x="8342" y="16613"/>
                    </a:cubicBezTo>
                    <a:cubicBezTo>
                      <a:pt x="8342" y="19357"/>
                      <a:pt x="8342" y="19357"/>
                      <a:pt x="8342" y="19357"/>
                    </a:cubicBezTo>
                    <a:cubicBezTo>
                      <a:pt x="5505" y="19357"/>
                      <a:pt x="5505" y="19357"/>
                      <a:pt x="5505" y="19357"/>
                    </a:cubicBezTo>
                    <a:cubicBezTo>
                      <a:pt x="4969" y="19357"/>
                      <a:pt x="4537" y="19857"/>
                      <a:pt x="4537" y="20478"/>
                    </a:cubicBezTo>
                    <a:cubicBezTo>
                      <a:pt x="4537" y="21100"/>
                      <a:pt x="4969" y="21600"/>
                      <a:pt x="5505" y="21600"/>
                    </a:cubicBezTo>
                    <a:cubicBezTo>
                      <a:pt x="15899" y="21600"/>
                      <a:pt x="15899" y="21600"/>
                      <a:pt x="15899" y="21600"/>
                    </a:cubicBezTo>
                    <a:cubicBezTo>
                      <a:pt x="15755" y="21373"/>
                      <a:pt x="15677" y="21100"/>
                      <a:pt x="15677" y="20797"/>
                    </a:cubicBezTo>
                    <a:cubicBezTo>
                      <a:pt x="15677" y="19357"/>
                      <a:pt x="15677" y="19357"/>
                      <a:pt x="15677" y="19357"/>
                    </a:cubicBezTo>
                    <a:close/>
                  </a:path>
                </a:pathLst>
              </a:custGeom>
              <a:solidFill>
                <a:srgbClr val="FFFFFF"/>
              </a:solidFill>
              <a:ln w="12700" cap="flat">
                <a:noFill/>
                <a:miter lim="400000"/>
              </a:ln>
              <a:effectLst/>
            </p:spPr>
            <p:txBody>
              <a:bodyPr wrap="square" lIns="65023" tIns="65023" rIns="65023" bIns="65023" numCol="1" anchor="t">
                <a:noAutofit/>
              </a:bodyPr>
              <a:lstStyle/>
              <a:p>
                <a:pPr algn="l" defTabSz="975360">
                  <a:defRPr sz="1800" i="0">
                    <a:solidFill>
                      <a:srgbClr val="000000"/>
                    </a:solidFill>
                    <a:effectLst/>
                    <a:latin typeface="Arial"/>
                    <a:ea typeface="Arial"/>
                    <a:cs typeface="Arial"/>
                    <a:sym typeface="Arial"/>
                  </a:defRPr>
                </a:pPr>
                <a:endParaRPr/>
              </a:p>
            </p:txBody>
          </p:sp>
          <p:sp>
            <p:nvSpPr>
              <p:cNvPr id="358" name="Shape"/>
              <p:cNvSpPr/>
              <p:nvPr/>
            </p:nvSpPr>
            <p:spPr>
              <a:xfrm>
                <a:off x="83884" y="78874"/>
                <a:ext cx="429354" cy="96788"/>
              </a:xfrm>
              <a:custGeom>
                <a:avLst/>
                <a:gdLst/>
                <a:ahLst/>
                <a:cxnLst>
                  <a:cxn ang="0">
                    <a:pos x="wd2" y="hd2"/>
                  </a:cxn>
                  <a:cxn ang="5400000">
                    <a:pos x="wd2" y="hd2"/>
                  </a:cxn>
                  <a:cxn ang="10800000">
                    <a:pos x="wd2" y="hd2"/>
                  </a:cxn>
                  <a:cxn ang="16200000">
                    <a:pos x="wd2" y="hd2"/>
                  </a:cxn>
                </a:cxnLst>
                <a:rect l="0" t="0" r="r" b="b"/>
                <a:pathLst>
                  <a:path w="21600" h="21600" extrusionOk="0">
                    <a:moveTo>
                      <a:pt x="21600" y="19938"/>
                    </a:moveTo>
                    <a:cubicBezTo>
                      <a:pt x="21600" y="1662"/>
                      <a:pt x="21600" y="1662"/>
                      <a:pt x="21600" y="1662"/>
                    </a:cubicBezTo>
                    <a:cubicBezTo>
                      <a:pt x="21600" y="748"/>
                      <a:pt x="21436" y="0"/>
                      <a:pt x="21236" y="0"/>
                    </a:cubicBezTo>
                    <a:cubicBezTo>
                      <a:pt x="364" y="0"/>
                      <a:pt x="364" y="0"/>
                      <a:pt x="364" y="0"/>
                    </a:cubicBezTo>
                    <a:cubicBezTo>
                      <a:pt x="164" y="0"/>
                      <a:pt x="0" y="748"/>
                      <a:pt x="0" y="1662"/>
                    </a:cubicBezTo>
                    <a:cubicBezTo>
                      <a:pt x="0" y="19938"/>
                      <a:pt x="0" y="19938"/>
                      <a:pt x="0" y="19938"/>
                    </a:cubicBezTo>
                    <a:cubicBezTo>
                      <a:pt x="0" y="20852"/>
                      <a:pt x="164" y="21600"/>
                      <a:pt x="364" y="21600"/>
                    </a:cubicBezTo>
                    <a:cubicBezTo>
                      <a:pt x="21236" y="21600"/>
                      <a:pt x="21236" y="21600"/>
                      <a:pt x="21236" y="21600"/>
                    </a:cubicBezTo>
                    <a:cubicBezTo>
                      <a:pt x="21436" y="21600"/>
                      <a:pt x="21600" y="20852"/>
                      <a:pt x="21600" y="19938"/>
                    </a:cubicBezTo>
                    <a:close/>
                  </a:path>
                </a:pathLst>
              </a:custGeom>
              <a:solidFill>
                <a:srgbClr val="FFFFFF"/>
              </a:solidFill>
              <a:ln w="12700" cap="flat">
                <a:noFill/>
                <a:miter lim="400000"/>
              </a:ln>
              <a:effectLst/>
            </p:spPr>
            <p:txBody>
              <a:bodyPr wrap="square" lIns="65023" tIns="65023" rIns="65023" bIns="65023" numCol="1" anchor="t">
                <a:noAutofit/>
              </a:bodyPr>
              <a:lstStyle/>
              <a:p>
                <a:pPr algn="l" defTabSz="975360">
                  <a:defRPr sz="1800" i="0">
                    <a:solidFill>
                      <a:srgbClr val="000000"/>
                    </a:solidFill>
                    <a:effectLst/>
                    <a:latin typeface="Arial"/>
                    <a:ea typeface="Arial"/>
                    <a:cs typeface="Arial"/>
                    <a:sym typeface="Arial"/>
                  </a:defRPr>
                </a:pPr>
                <a:endParaRPr/>
              </a:p>
            </p:txBody>
          </p:sp>
          <p:sp>
            <p:nvSpPr>
              <p:cNvPr id="359" name="Shape"/>
              <p:cNvSpPr/>
              <p:nvPr/>
            </p:nvSpPr>
            <p:spPr>
              <a:xfrm>
                <a:off x="406739" y="203472"/>
                <a:ext cx="105124" cy="125384"/>
              </a:xfrm>
              <a:custGeom>
                <a:avLst/>
                <a:gdLst/>
                <a:ahLst/>
                <a:cxnLst>
                  <a:cxn ang="0">
                    <a:pos x="wd2" y="hd2"/>
                  </a:cxn>
                  <a:cxn ang="5400000">
                    <a:pos x="wd2" y="hd2"/>
                  </a:cxn>
                  <a:cxn ang="10800000">
                    <a:pos x="wd2" y="hd2"/>
                  </a:cxn>
                  <a:cxn ang="16200000">
                    <a:pos x="wd2" y="hd2"/>
                  </a:cxn>
                </a:cxnLst>
                <a:rect l="0" t="0" r="r" b="b"/>
                <a:pathLst>
                  <a:path w="21600" h="21600" extrusionOk="0">
                    <a:moveTo>
                      <a:pt x="21600" y="3461"/>
                    </a:moveTo>
                    <a:cubicBezTo>
                      <a:pt x="21600" y="1026"/>
                      <a:pt x="21600" y="1026"/>
                      <a:pt x="21600" y="1026"/>
                    </a:cubicBezTo>
                    <a:cubicBezTo>
                      <a:pt x="21600" y="449"/>
                      <a:pt x="21080" y="0"/>
                      <a:pt x="20412" y="0"/>
                    </a:cubicBezTo>
                    <a:cubicBezTo>
                      <a:pt x="1188" y="0"/>
                      <a:pt x="1188" y="0"/>
                      <a:pt x="1188" y="0"/>
                    </a:cubicBezTo>
                    <a:cubicBezTo>
                      <a:pt x="520" y="0"/>
                      <a:pt x="0" y="449"/>
                      <a:pt x="0" y="1026"/>
                    </a:cubicBezTo>
                    <a:cubicBezTo>
                      <a:pt x="0" y="20574"/>
                      <a:pt x="0" y="20574"/>
                      <a:pt x="0" y="20574"/>
                    </a:cubicBezTo>
                    <a:cubicBezTo>
                      <a:pt x="0" y="21151"/>
                      <a:pt x="520" y="21600"/>
                      <a:pt x="1188" y="21600"/>
                    </a:cubicBezTo>
                    <a:cubicBezTo>
                      <a:pt x="5493" y="21600"/>
                      <a:pt x="5493" y="21600"/>
                      <a:pt x="5493" y="21600"/>
                    </a:cubicBezTo>
                    <a:cubicBezTo>
                      <a:pt x="5493" y="9422"/>
                      <a:pt x="5493" y="9422"/>
                      <a:pt x="5493" y="9422"/>
                    </a:cubicBezTo>
                    <a:cubicBezTo>
                      <a:pt x="5493" y="6153"/>
                      <a:pt x="8610" y="3461"/>
                      <a:pt x="12396" y="3461"/>
                    </a:cubicBezTo>
                    <a:cubicBezTo>
                      <a:pt x="21600" y="3461"/>
                      <a:pt x="21600" y="3461"/>
                      <a:pt x="21600" y="3461"/>
                    </a:cubicBezTo>
                    <a:close/>
                  </a:path>
                </a:pathLst>
              </a:custGeom>
              <a:solidFill>
                <a:srgbClr val="FFFFFF"/>
              </a:solidFill>
              <a:ln w="12700" cap="flat">
                <a:noFill/>
                <a:miter lim="400000"/>
              </a:ln>
              <a:effectLst/>
            </p:spPr>
            <p:txBody>
              <a:bodyPr wrap="square" lIns="65023" tIns="65023" rIns="65023" bIns="65023" numCol="1" anchor="t">
                <a:noAutofit/>
              </a:bodyPr>
              <a:lstStyle/>
              <a:p>
                <a:pPr algn="l" defTabSz="975360">
                  <a:defRPr sz="1800" i="0">
                    <a:solidFill>
                      <a:srgbClr val="000000"/>
                    </a:solidFill>
                    <a:effectLst/>
                    <a:latin typeface="Arial"/>
                    <a:ea typeface="Arial"/>
                    <a:cs typeface="Arial"/>
                    <a:sym typeface="Arial"/>
                  </a:defRPr>
                </a:pPr>
                <a:endParaRPr/>
              </a:p>
            </p:txBody>
          </p:sp>
          <p:sp>
            <p:nvSpPr>
              <p:cNvPr id="360" name="Shape"/>
              <p:cNvSpPr/>
              <p:nvPr/>
            </p:nvSpPr>
            <p:spPr>
              <a:xfrm>
                <a:off x="85259" y="203472"/>
                <a:ext cx="284505" cy="125384"/>
              </a:xfrm>
              <a:custGeom>
                <a:avLst/>
                <a:gdLst/>
                <a:ahLst/>
                <a:cxnLst>
                  <a:cxn ang="0">
                    <a:pos x="wd2" y="hd2"/>
                  </a:cxn>
                  <a:cxn ang="5400000">
                    <a:pos x="wd2" y="hd2"/>
                  </a:cxn>
                  <a:cxn ang="10800000">
                    <a:pos x="wd2" y="hd2"/>
                  </a:cxn>
                  <a:cxn ang="16200000">
                    <a:pos x="wd2" y="hd2"/>
                  </a:cxn>
                </a:cxnLst>
                <a:rect l="0" t="0" r="r" b="b"/>
                <a:pathLst>
                  <a:path w="21600" h="21600" extrusionOk="0">
                    <a:moveTo>
                      <a:pt x="439" y="0"/>
                    </a:moveTo>
                    <a:cubicBezTo>
                      <a:pt x="192" y="0"/>
                      <a:pt x="0" y="449"/>
                      <a:pt x="0" y="1026"/>
                    </a:cubicBezTo>
                    <a:cubicBezTo>
                      <a:pt x="0" y="20574"/>
                      <a:pt x="0" y="20574"/>
                      <a:pt x="0" y="20574"/>
                    </a:cubicBezTo>
                    <a:cubicBezTo>
                      <a:pt x="0" y="21151"/>
                      <a:pt x="192" y="21600"/>
                      <a:pt x="439" y="21600"/>
                    </a:cubicBezTo>
                    <a:cubicBezTo>
                      <a:pt x="21161" y="21600"/>
                      <a:pt x="21161" y="21600"/>
                      <a:pt x="21161" y="21600"/>
                    </a:cubicBezTo>
                    <a:cubicBezTo>
                      <a:pt x="21408" y="21600"/>
                      <a:pt x="21600" y="21151"/>
                      <a:pt x="21600" y="20574"/>
                    </a:cubicBezTo>
                    <a:cubicBezTo>
                      <a:pt x="21600" y="1026"/>
                      <a:pt x="21600" y="1026"/>
                      <a:pt x="21600" y="1026"/>
                    </a:cubicBezTo>
                    <a:cubicBezTo>
                      <a:pt x="21600" y="449"/>
                      <a:pt x="21408" y="0"/>
                      <a:pt x="21161" y="0"/>
                    </a:cubicBezTo>
                    <a:lnTo>
                      <a:pt x="439" y="0"/>
                    </a:lnTo>
                    <a:close/>
                  </a:path>
                </a:pathLst>
              </a:custGeom>
              <a:solidFill>
                <a:srgbClr val="FFFFFF"/>
              </a:solidFill>
              <a:ln w="12700" cap="flat">
                <a:noFill/>
                <a:miter lim="400000"/>
              </a:ln>
              <a:effectLst/>
            </p:spPr>
            <p:txBody>
              <a:bodyPr wrap="square" lIns="65023" tIns="65023" rIns="65023" bIns="65023" numCol="1" anchor="t">
                <a:noAutofit/>
              </a:bodyPr>
              <a:lstStyle/>
              <a:p>
                <a:pPr algn="l" defTabSz="975360">
                  <a:defRPr sz="1800" i="0">
                    <a:solidFill>
                      <a:srgbClr val="000000"/>
                    </a:solidFill>
                    <a:effectLst/>
                    <a:latin typeface="Arial"/>
                    <a:ea typeface="Arial"/>
                    <a:cs typeface="Arial"/>
                    <a:sym typeface="Arial"/>
                  </a:defRPr>
                </a:pPr>
                <a:endParaRPr/>
              </a:p>
            </p:txBody>
          </p:sp>
          <p:sp>
            <p:nvSpPr>
              <p:cNvPr id="361" name="Shape"/>
              <p:cNvSpPr/>
              <p:nvPr/>
            </p:nvSpPr>
            <p:spPr>
              <a:xfrm>
                <a:off x="452272" y="238510"/>
                <a:ext cx="159671" cy="291461"/>
              </a:xfrm>
              <a:custGeom>
                <a:avLst/>
                <a:gdLst/>
                <a:ahLst/>
                <a:cxnLst>
                  <a:cxn ang="0">
                    <a:pos x="wd2" y="hd2"/>
                  </a:cxn>
                  <a:cxn ang="5400000">
                    <a:pos x="wd2" y="hd2"/>
                  </a:cxn>
                  <a:cxn ang="10800000">
                    <a:pos x="wd2" y="hd2"/>
                  </a:cxn>
                  <a:cxn ang="16200000">
                    <a:pos x="wd2" y="hd2"/>
                  </a:cxn>
                </a:cxnLst>
                <a:rect l="0" t="0" r="r" b="b"/>
                <a:pathLst>
                  <a:path w="21600" h="21600" extrusionOk="0">
                    <a:moveTo>
                      <a:pt x="18961" y="0"/>
                    </a:moveTo>
                    <a:cubicBezTo>
                      <a:pt x="2590" y="0"/>
                      <a:pt x="2590" y="0"/>
                      <a:pt x="2590" y="0"/>
                    </a:cubicBezTo>
                    <a:cubicBezTo>
                      <a:pt x="1173" y="0"/>
                      <a:pt x="0" y="661"/>
                      <a:pt x="0" y="1460"/>
                    </a:cubicBezTo>
                    <a:cubicBezTo>
                      <a:pt x="0" y="20140"/>
                      <a:pt x="0" y="20140"/>
                      <a:pt x="0" y="20140"/>
                    </a:cubicBezTo>
                    <a:cubicBezTo>
                      <a:pt x="0" y="20939"/>
                      <a:pt x="1173" y="21600"/>
                      <a:pt x="2590" y="21600"/>
                    </a:cubicBezTo>
                    <a:cubicBezTo>
                      <a:pt x="18961" y="21600"/>
                      <a:pt x="18961" y="21600"/>
                      <a:pt x="18961" y="21600"/>
                    </a:cubicBezTo>
                    <a:cubicBezTo>
                      <a:pt x="20427" y="21600"/>
                      <a:pt x="21600" y="20939"/>
                      <a:pt x="21600" y="20140"/>
                    </a:cubicBezTo>
                    <a:cubicBezTo>
                      <a:pt x="21600" y="1460"/>
                      <a:pt x="21600" y="1460"/>
                      <a:pt x="21600" y="1460"/>
                    </a:cubicBezTo>
                    <a:cubicBezTo>
                      <a:pt x="21600" y="661"/>
                      <a:pt x="20427" y="0"/>
                      <a:pt x="18961" y="0"/>
                    </a:cubicBezTo>
                    <a:close/>
                    <a:moveTo>
                      <a:pt x="10800" y="20553"/>
                    </a:moveTo>
                    <a:cubicBezTo>
                      <a:pt x="10165" y="20553"/>
                      <a:pt x="9676" y="20278"/>
                      <a:pt x="9676" y="19919"/>
                    </a:cubicBezTo>
                    <a:cubicBezTo>
                      <a:pt x="9676" y="19589"/>
                      <a:pt x="10165" y="19286"/>
                      <a:pt x="10800" y="19286"/>
                    </a:cubicBezTo>
                    <a:cubicBezTo>
                      <a:pt x="11386" y="19286"/>
                      <a:pt x="11875" y="19589"/>
                      <a:pt x="11875" y="19919"/>
                    </a:cubicBezTo>
                    <a:cubicBezTo>
                      <a:pt x="11875" y="20278"/>
                      <a:pt x="11386" y="20553"/>
                      <a:pt x="10800" y="20553"/>
                    </a:cubicBezTo>
                    <a:close/>
                    <a:moveTo>
                      <a:pt x="19841" y="18597"/>
                    </a:moveTo>
                    <a:cubicBezTo>
                      <a:pt x="1710" y="18597"/>
                      <a:pt x="1710" y="18597"/>
                      <a:pt x="1710" y="18597"/>
                    </a:cubicBezTo>
                    <a:cubicBezTo>
                      <a:pt x="1710" y="3003"/>
                      <a:pt x="1710" y="3003"/>
                      <a:pt x="1710" y="3003"/>
                    </a:cubicBezTo>
                    <a:cubicBezTo>
                      <a:pt x="19841" y="3003"/>
                      <a:pt x="19841" y="3003"/>
                      <a:pt x="19841" y="3003"/>
                    </a:cubicBezTo>
                    <a:lnTo>
                      <a:pt x="19841" y="18597"/>
                    </a:lnTo>
                    <a:close/>
                  </a:path>
                </a:pathLst>
              </a:custGeom>
              <a:solidFill>
                <a:srgbClr val="FFFFFF"/>
              </a:solidFill>
              <a:ln w="12700" cap="flat">
                <a:noFill/>
                <a:miter lim="400000"/>
              </a:ln>
              <a:effectLst/>
            </p:spPr>
            <p:txBody>
              <a:bodyPr wrap="square" lIns="65023" tIns="65023" rIns="65023" bIns="65023" numCol="1" anchor="t">
                <a:noAutofit/>
              </a:bodyPr>
              <a:lstStyle/>
              <a:p>
                <a:pPr algn="l" defTabSz="975360">
                  <a:defRPr sz="1800" i="0">
                    <a:solidFill>
                      <a:srgbClr val="000000"/>
                    </a:solidFill>
                    <a:effectLst/>
                    <a:latin typeface="Arial"/>
                    <a:ea typeface="Arial"/>
                    <a:cs typeface="Arial"/>
                    <a:sym typeface="Arial"/>
                  </a:defRPr>
                </a:pPr>
                <a:endParaRPr/>
              </a:p>
            </p:txBody>
          </p:sp>
          <p:sp>
            <p:nvSpPr>
              <p:cNvPr id="362" name="Shape"/>
              <p:cNvSpPr/>
              <p:nvPr/>
            </p:nvSpPr>
            <p:spPr>
              <a:xfrm>
                <a:off x="480386" y="361536"/>
                <a:ext cx="102985" cy="45409"/>
              </a:xfrm>
              <a:custGeom>
                <a:avLst/>
                <a:gdLst/>
                <a:ahLst/>
                <a:cxnLst>
                  <a:cxn ang="0">
                    <a:pos x="wd2" y="hd2"/>
                  </a:cxn>
                  <a:cxn ang="5400000">
                    <a:pos x="wd2" y="hd2"/>
                  </a:cxn>
                  <a:cxn ang="10800000">
                    <a:pos x="wd2" y="hd2"/>
                  </a:cxn>
                  <a:cxn ang="16200000">
                    <a:pos x="wd2" y="hd2"/>
                  </a:cxn>
                </a:cxnLst>
                <a:rect l="0" t="0" r="r" b="b"/>
                <a:pathLst>
                  <a:path w="21600" h="21600" extrusionOk="0">
                    <a:moveTo>
                      <a:pt x="531" y="21600"/>
                    </a:moveTo>
                    <a:cubicBezTo>
                      <a:pt x="21069" y="21600"/>
                      <a:pt x="21069" y="21600"/>
                      <a:pt x="21069" y="21600"/>
                    </a:cubicBezTo>
                    <a:cubicBezTo>
                      <a:pt x="21373" y="21600"/>
                      <a:pt x="21600" y="21069"/>
                      <a:pt x="21600" y="20361"/>
                    </a:cubicBezTo>
                    <a:cubicBezTo>
                      <a:pt x="21600" y="1239"/>
                      <a:pt x="21600" y="1239"/>
                      <a:pt x="21600" y="1239"/>
                    </a:cubicBezTo>
                    <a:cubicBezTo>
                      <a:pt x="21600" y="531"/>
                      <a:pt x="21373" y="0"/>
                      <a:pt x="21069" y="0"/>
                    </a:cubicBezTo>
                    <a:cubicBezTo>
                      <a:pt x="531" y="0"/>
                      <a:pt x="531" y="0"/>
                      <a:pt x="531" y="0"/>
                    </a:cubicBezTo>
                    <a:cubicBezTo>
                      <a:pt x="227" y="0"/>
                      <a:pt x="0" y="531"/>
                      <a:pt x="0" y="1239"/>
                    </a:cubicBezTo>
                    <a:cubicBezTo>
                      <a:pt x="0" y="20361"/>
                      <a:pt x="0" y="20361"/>
                      <a:pt x="0" y="20361"/>
                    </a:cubicBezTo>
                    <a:cubicBezTo>
                      <a:pt x="0" y="21069"/>
                      <a:pt x="227" y="21600"/>
                      <a:pt x="531" y="21600"/>
                    </a:cubicBezTo>
                    <a:close/>
                  </a:path>
                </a:pathLst>
              </a:custGeom>
              <a:solidFill>
                <a:srgbClr val="FFFFFF"/>
              </a:solidFill>
              <a:ln w="12700" cap="flat">
                <a:noFill/>
                <a:miter lim="400000"/>
              </a:ln>
              <a:effectLst/>
            </p:spPr>
            <p:txBody>
              <a:bodyPr wrap="square" lIns="65023" tIns="65023" rIns="65023" bIns="65023" numCol="1" anchor="t">
                <a:noAutofit/>
              </a:bodyPr>
              <a:lstStyle/>
              <a:p>
                <a:pPr algn="l" defTabSz="975360">
                  <a:defRPr sz="1800" i="0">
                    <a:solidFill>
                      <a:srgbClr val="000000"/>
                    </a:solidFill>
                    <a:effectLst/>
                    <a:latin typeface="Arial"/>
                    <a:ea typeface="Arial"/>
                    <a:cs typeface="Arial"/>
                    <a:sym typeface="Arial"/>
                  </a:defRPr>
                </a:pPr>
                <a:endParaRPr/>
              </a:p>
            </p:txBody>
          </p:sp>
          <p:sp>
            <p:nvSpPr>
              <p:cNvPr id="363" name="Shape"/>
              <p:cNvSpPr/>
              <p:nvPr/>
            </p:nvSpPr>
            <p:spPr>
              <a:xfrm>
                <a:off x="480386" y="425170"/>
                <a:ext cx="102985" cy="45409"/>
              </a:xfrm>
              <a:custGeom>
                <a:avLst/>
                <a:gdLst/>
                <a:ahLst/>
                <a:cxnLst>
                  <a:cxn ang="0">
                    <a:pos x="wd2" y="hd2"/>
                  </a:cxn>
                  <a:cxn ang="5400000">
                    <a:pos x="wd2" y="hd2"/>
                  </a:cxn>
                  <a:cxn ang="10800000">
                    <a:pos x="wd2" y="hd2"/>
                  </a:cxn>
                  <a:cxn ang="16200000">
                    <a:pos x="wd2" y="hd2"/>
                  </a:cxn>
                </a:cxnLst>
                <a:rect l="0" t="0" r="r" b="b"/>
                <a:pathLst>
                  <a:path w="21600" h="21600" extrusionOk="0">
                    <a:moveTo>
                      <a:pt x="531" y="21600"/>
                    </a:moveTo>
                    <a:cubicBezTo>
                      <a:pt x="21069" y="21600"/>
                      <a:pt x="21069" y="21600"/>
                      <a:pt x="21069" y="21600"/>
                    </a:cubicBezTo>
                    <a:cubicBezTo>
                      <a:pt x="21373" y="21600"/>
                      <a:pt x="21600" y="21069"/>
                      <a:pt x="21600" y="20361"/>
                    </a:cubicBezTo>
                    <a:cubicBezTo>
                      <a:pt x="21600" y="1239"/>
                      <a:pt x="21600" y="1239"/>
                      <a:pt x="21600" y="1239"/>
                    </a:cubicBezTo>
                    <a:cubicBezTo>
                      <a:pt x="21600" y="531"/>
                      <a:pt x="21373" y="0"/>
                      <a:pt x="21069" y="0"/>
                    </a:cubicBezTo>
                    <a:cubicBezTo>
                      <a:pt x="531" y="0"/>
                      <a:pt x="531" y="0"/>
                      <a:pt x="531" y="0"/>
                    </a:cubicBezTo>
                    <a:cubicBezTo>
                      <a:pt x="227" y="0"/>
                      <a:pt x="0" y="531"/>
                      <a:pt x="0" y="1239"/>
                    </a:cubicBezTo>
                    <a:cubicBezTo>
                      <a:pt x="0" y="20361"/>
                      <a:pt x="0" y="20361"/>
                      <a:pt x="0" y="20361"/>
                    </a:cubicBezTo>
                    <a:cubicBezTo>
                      <a:pt x="0" y="21069"/>
                      <a:pt x="227" y="21600"/>
                      <a:pt x="531" y="21600"/>
                    </a:cubicBezTo>
                    <a:close/>
                  </a:path>
                </a:pathLst>
              </a:custGeom>
              <a:solidFill>
                <a:srgbClr val="FFFFFF"/>
              </a:solidFill>
              <a:ln w="12700" cap="flat">
                <a:noFill/>
                <a:miter lim="400000"/>
              </a:ln>
              <a:effectLst/>
            </p:spPr>
            <p:txBody>
              <a:bodyPr wrap="square" lIns="65023" tIns="65023" rIns="65023" bIns="65023" numCol="1" anchor="t">
                <a:noAutofit/>
              </a:bodyPr>
              <a:lstStyle/>
              <a:p>
                <a:pPr algn="l" defTabSz="975360">
                  <a:defRPr sz="1800" i="0">
                    <a:solidFill>
                      <a:srgbClr val="000000"/>
                    </a:solidFill>
                    <a:effectLst/>
                    <a:latin typeface="Arial"/>
                    <a:ea typeface="Arial"/>
                    <a:cs typeface="Arial"/>
                    <a:sym typeface="Arial"/>
                  </a:defRPr>
                </a:pPr>
                <a:endParaRPr/>
              </a:p>
            </p:txBody>
          </p:sp>
          <p:sp>
            <p:nvSpPr>
              <p:cNvPr id="364" name="Shape"/>
              <p:cNvSpPr/>
              <p:nvPr/>
            </p:nvSpPr>
            <p:spPr>
              <a:xfrm>
                <a:off x="480386" y="297902"/>
                <a:ext cx="102985" cy="45409"/>
              </a:xfrm>
              <a:custGeom>
                <a:avLst/>
                <a:gdLst/>
                <a:ahLst/>
                <a:cxnLst>
                  <a:cxn ang="0">
                    <a:pos x="wd2" y="hd2"/>
                  </a:cxn>
                  <a:cxn ang="5400000">
                    <a:pos x="wd2" y="hd2"/>
                  </a:cxn>
                  <a:cxn ang="10800000">
                    <a:pos x="wd2" y="hd2"/>
                  </a:cxn>
                  <a:cxn ang="16200000">
                    <a:pos x="wd2" y="hd2"/>
                  </a:cxn>
                </a:cxnLst>
                <a:rect l="0" t="0" r="r" b="b"/>
                <a:pathLst>
                  <a:path w="21600" h="21600" extrusionOk="0">
                    <a:moveTo>
                      <a:pt x="531" y="21600"/>
                    </a:moveTo>
                    <a:cubicBezTo>
                      <a:pt x="21069" y="21600"/>
                      <a:pt x="21069" y="21600"/>
                      <a:pt x="21069" y="21600"/>
                    </a:cubicBezTo>
                    <a:cubicBezTo>
                      <a:pt x="21373" y="21600"/>
                      <a:pt x="21600" y="21069"/>
                      <a:pt x="21600" y="20538"/>
                    </a:cubicBezTo>
                    <a:cubicBezTo>
                      <a:pt x="21600" y="1239"/>
                      <a:pt x="21600" y="1239"/>
                      <a:pt x="21600" y="1239"/>
                    </a:cubicBezTo>
                    <a:cubicBezTo>
                      <a:pt x="21600" y="531"/>
                      <a:pt x="21373" y="0"/>
                      <a:pt x="21069" y="0"/>
                    </a:cubicBezTo>
                    <a:cubicBezTo>
                      <a:pt x="531" y="0"/>
                      <a:pt x="531" y="0"/>
                      <a:pt x="531" y="0"/>
                    </a:cubicBezTo>
                    <a:cubicBezTo>
                      <a:pt x="227" y="0"/>
                      <a:pt x="0" y="531"/>
                      <a:pt x="0" y="1239"/>
                    </a:cubicBezTo>
                    <a:cubicBezTo>
                      <a:pt x="0" y="20538"/>
                      <a:pt x="0" y="20538"/>
                      <a:pt x="0" y="20538"/>
                    </a:cubicBezTo>
                    <a:cubicBezTo>
                      <a:pt x="0" y="21069"/>
                      <a:pt x="227" y="21600"/>
                      <a:pt x="531" y="21600"/>
                    </a:cubicBezTo>
                    <a:close/>
                  </a:path>
                </a:pathLst>
              </a:custGeom>
              <a:solidFill>
                <a:srgbClr val="FFFFFF"/>
              </a:solidFill>
              <a:ln w="12700" cap="flat">
                <a:noFill/>
                <a:miter lim="400000"/>
              </a:ln>
              <a:effectLst/>
            </p:spPr>
            <p:txBody>
              <a:bodyPr wrap="square" lIns="65023" tIns="65023" rIns="65023" bIns="65023" numCol="1" anchor="t">
                <a:noAutofit/>
              </a:bodyPr>
              <a:lstStyle/>
              <a:p>
                <a:pPr algn="l" defTabSz="975360">
                  <a:defRPr sz="1800" i="0">
                    <a:solidFill>
                      <a:srgbClr val="000000"/>
                    </a:solidFill>
                    <a:effectLst/>
                    <a:latin typeface="Arial"/>
                    <a:ea typeface="Arial"/>
                    <a:cs typeface="Arial"/>
                    <a:sym typeface="Arial"/>
                  </a:defRPr>
                </a:pPr>
                <a:endParaRPr/>
              </a:p>
            </p:txBody>
          </p:sp>
        </p:grpSp>
        <p:sp>
          <p:nvSpPr>
            <p:cNvPr id="366" name="Shape"/>
            <p:cNvSpPr/>
            <p:nvPr/>
          </p:nvSpPr>
          <p:spPr>
            <a:xfrm rot="20411107">
              <a:off x="5810232" y="5379412"/>
              <a:ext cx="292539" cy="632706"/>
            </a:xfrm>
            <a:custGeom>
              <a:avLst/>
              <a:gdLst/>
              <a:ahLst/>
              <a:cxnLst>
                <a:cxn ang="0">
                  <a:pos x="wd2" y="hd2"/>
                </a:cxn>
                <a:cxn ang="5400000">
                  <a:pos x="wd2" y="hd2"/>
                </a:cxn>
                <a:cxn ang="10800000">
                  <a:pos x="wd2" y="hd2"/>
                </a:cxn>
                <a:cxn ang="16200000">
                  <a:pos x="wd2" y="hd2"/>
                </a:cxn>
              </a:cxnLst>
              <a:rect l="0" t="0" r="r" b="b"/>
              <a:pathLst>
                <a:path w="21574" h="21590" extrusionOk="0">
                  <a:moveTo>
                    <a:pt x="14781" y="19710"/>
                  </a:moveTo>
                  <a:lnTo>
                    <a:pt x="14764" y="20627"/>
                  </a:lnTo>
                  <a:lnTo>
                    <a:pt x="18663" y="20610"/>
                  </a:lnTo>
                  <a:lnTo>
                    <a:pt x="18680" y="19694"/>
                  </a:lnTo>
                  <a:close/>
                  <a:moveTo>
                    <a:pt x="9016" y="19734"/>
                  </a:moveTo>
                  <a:lnTo>
                    <a:pt x="8998" y="20651"/>
                  </a:lnTo>
                  <a:lnTo>
                    <a:pt x="12897" y="20634"/>
                  </a:lnTo>
                  <a:lnTo>
                    <a:pt x="12915" y="19718"/>
                  </a:lnTo>
                  <a:close/>
                  <a:moveTo>
                    <a:pt x="2634" y="19761"/>
                  </a:moveTo>
                  <a:lnTo>
                    <a:pt x="2616" y="20677"/>
                  </a:lnTo>
                  <a:lnTo>
                    <a:pt x="6516" y="20661"/>
                  </a:lnTo>
                  <a:lnTo>
                    <a:pt x="6533" y="19744"/>
                  </a:lnTo>
                  <a:close/>
                  <a:moveTo>
                    <a:pt x="14808" y="18276"/>
                  </a:moveTo>
                  <a:lnTo>
                    <a:pt x="14791" y="19192"/>
                  </a:lnTo>
                  <a:lnTo>
                    <a:pt x="18690" y="19176"/>
                  </a:lnTo>
                  <a:lnTo>
                    <a:pt x="18708" y="18259"/>
                  </a:lnTo>
                  <a:close/>
                  <a:moveTo>
                    <a:pt x="9043" y="18300"/>
                  </a:moveTo>
                  <a:lnTo>
                    <a:pt x="9026" y="19216"/>
                  </a:lnTo>
                  <a:lnTo>
                    <a:pt x="12925" y="19200"/>
                  </a:lnTo>
                  <a:lnTo>
                    <a:pt x="12942" y="18283"/>
                  </a:lnTo>
                  <a:close/>
                  <a:moveTo>
                    <a:pt x="2661" y="18326"/>
                  </a:moveTo>
                  <a:lnTo>
                    <a:pt x="2644" y="19243"/>
                  </a:lnTo>
                  <a:lnTo>
                    <a:pt x="6543" y="19227"/>
                  </a:lnTo>
                  <a:lnTo>
                    <a:pt x="6560" y="18310"/>
                  </a:lnTo>
                  <a:close/>
                  <a:moveTo>
                    <a:pt x="14836" y="16841"/>
                  </a:moveTo>
                  <a:lnTo>
                    <a:pt x="14818" y="17758"/>
                  </a:lnTo>
                  <a:lnTo>
                    <a:pt x="18717" y="17742"/>
                  </a:lnTo>
                  <a:lnTo>
                    <a:pt x="18735" y="16825"/>
                  </a:lnTo>
                  <a:close/>
                  <a:moveTo>
                    <a:pt x="9070" y="16865"/>
                  </a:moveTo>
                  <a:lnTo>
                    <a:pt x="9053" y="17782"/>
                  </a:lnTo>
                  <a:lnTo>
                    <a:pt x="12952" y="17766"/>
                  </a:lnTo>
                  <a:lnTo>
                    <a:pt x="12969" y="16849"/>
                  </a:lnTo>
                  <a:close/>
                  <a:moveTo>
                    <a:pt x="2689" y="16892"/>
                  </a:moveTo>
                  <a:lnTo>
                    <a:pt x="2671" y="17808"/>
                  </a:lnTo>
                  <a:lnTo>
                    <a:pt x="6570" y="17792"/>
                  </a:lnTo>
                  <a:lnTo>
                    <a:pt x="6588" y="16876"/>
                  </a:lnTo>
                  <a:close/>
                  <a:moveTo>
                    <a:pt x="14864" y="15358"/>
                  </a:moveTo>
                  <a:lnTo>
                    <a:pt x="14846" y="16274"/>
                  </a:lnTo>
                  <a:lnTo>
                    <a:pt x="18746" y="16258"/>
                  </a:lnTo>
                  <a:lnTo>
                    <a:pt x="18763" y="15342"/>
                  </a:lnTo>
                  <a:close/>
                  <a:moveTo>
                    <a:pt x="9108" y="15382"/>
                  </a:moveTo>
                  <a:lnTo>
                    <a:pt x="9091" y="16298"/>
                  </a:lnTo>
                  <a:lnTo>
                    <a:pt x="12990" y="16282"/>
                  </a:lnTo>
                  <a:lnTo>
                    <a:pt x="13007" y="15366"/>
                  </a:lnTo>
                  <a:lnTo>
                    <a:pt x="12676" y="15367"/>
                  </a:lnTo>
                  <a:lnTo>
                    <a:pt x="12241" y="15507"/>
                  </a:lnTo>
                  <a:cubicBezTo>
                    <a:pt x="11879" y="15580"/>
                    <a:pt x="11481" y="15622"/>
                    <a:pt x="11064" y="15624"/>
                  </a:cubicBezTo>
                  <a:cubicBezTo>
                    <a:pt x="10647" y="15626"/>
                    <a:pt x="10250" y="15587"/>
                    <a:pt x="9890" y="15517"/>
                  </a:cubicBezTo>
                  <a:lnTo>
                    <a:pt x="9461" y="15380"/>
                  </a:lnTo>
                  <a:close/>
                  <a:moveTo>
                    <a:pt x="2717" y="15409"/>
                  </a:moveTo>
                  <a:lnTo>
                    <a:pt x="2699" y="16325"/>
                  </a:lnTo>
                  <a:lnTo>
                    <a:pt x="6599" y="16309"/>
                  </a:lnTo>
                  <a:lnTo>
                    <a:pt x="6616" y="15392"/>
                  </a:lnTo>
                  <a:close/>
                  <a:moveTo>
                    <a:pt x="17118" y="12648"/>
                  </a:moveTo>
                  <a:cubicBezTo>
                    <a:pt x="15971" y="12653"/>
                    <a:pt x="15032" y="13097"/>
                    <a:pt x="15022" y="13639"/>
                  </a:cubicBezTo>
                  <a:cubicBezTo>
                    <a:pt x="15012" y="14181"/>
                    <a:pt x="15933" y="14617"/>
                    <a:pt x="17080" y="14612"/>
                  </a:cubicBezTo>
                  <a:lnTo>
                    <a:pt x="17756" y="14609"/>
                  </a:lnTo>
                  <a:cubicBezTo>
                    <a:pt x="18903" y="14605"/>
                    <a:pt x="19841" y="14161"/>
                    <a:pt x="19852" y="13619"/>
                  </a:cubicBezTo>
                  <a:cubicBezTo>
                    <a:pt x="19862" y="13077"/>
                    <a:pt x="18941" y="12641"/>
                    <a:pt x="17793" y="12646"/>
                  </a:cubicBezTo>
                  <a:close/>
                  <a:moveTo>
                    <a:pt x="4117" y="12703"/>
                  </a:moveTo>
                  <a:cubicBezTo>
                    <a:pt x="2970" y="12707"/>
                    <a:pt x="2031" y="13151"/>
                    <a:pt x="2021" y="13693"/>
                  </a:cubicBezTo>
                  <a:cubicBezTo>
                    <a:pt x="2011" y="14235"/>
                    <a:pt x="2932" y="14671"/>
                    <a:pt x="4079" y="14666"/>
                  </a:cubicBezTo>
                  <a:lnTo>
                    <a:pt x="4755" y="14664"/>
                  </a:lnTo>
                  <a:cubicBezTo>
                    <a:pt x="5902" y="14659"/>
                    <a:pt x="6840" y="14215"/>
                    <a:pt x="6851" y="13673"/>
                  </a:cubicBezTo>
                  <a:cubicBezTo>
                    <a:pt x="6861" y="13131"/>
                    <a:pt x="5939" y="12695"/>
                    <a:pt x="4792" y="12700"/>
                  </a:cubicBezTo>
                  <a:close/>
                  <a:moveTo>
                    <a:pt x="10915" y="12340"/>
                  </a:moveTo>
                  <a:cubicBezTo>
                    <a:pt x="9247" y="12347"/>
                    <a:pt x="7883" y="12992"/>
                    <a:pt x="7868" y="13780"/>
                  </a:cubicBezTo>
                  <a:cubicBezTo>
                    <a:pt x="7853" y="14569"/>
                    <a:pt x="9193" y="15202"/>
                    <a:pt x="10860" y="15195"/>
                  </a:cubicBezTo>
                  <a:cubicBezTo>
                    <a:pt x="12528" y="15188"/>
                    <a:pt x="13892" y="14543"/>
                    <a:pt x="13907" y="13755"/>
                  </a:cubicBezTo>
                  <a:cubicBezTo>
                    <a:pt x="13922" y="12967"/>
                    <a:pt x="12582" y="12333"/>
                    <a:pt x="10915" y="12340"/>
                  </a:cubicBezTo>
                  <a:close/>
                  <a:moveTo>
                    <a:pt x="6499" y="3858"/>
                  </a:moveTo>
                  <a:cubicBezTo>
                    <a:pt x="5161" y="3863"/>
                    <a:pt x="4066" y="4381"/>
                    <a:pt x="4054" y="5013"/>
                  </a:cubicBezTo>
                  <a:lnTo>
                    <a:pt x="3956" y="10132"/>
                  </a:lnTo>
                  <a:cubicBezTo>
                    <a:pt x="3944" y="10765"/>
                    <a:pt x="5020" y="11274"/>
                    <a:pt x="6358" y="11268"/>
                  </a:cubicBezTo>
                  <a:lnTo>
                    <a:pt x="16051" y="11228"/>
                  </a:lnTo>
                  <a:cubicBezTo>
                    <a:pt x="17390" y="11222"/>
                    <a:pt x="18484" y="10705"/>
                    <a:pt x="18496" y="10072"/>
                  </a:cubicBezTo>
                  <a:lnTo>
                    <a:pt x="18594" y="4953"/>
                  </a:lnTo>
                  <a:cubicBezTo>
                    <a:pt x="18606" y="4320"/>
                    <a:pt x="17531" y="3812"/>
                    <a:pt x="16192" y="3817"/>
                  </a:cubicBezTo>
                  <a:close/>
                  <a:moveTo>
                    <a:pt x="18580" y="0"/>
                  </a:moveTo>
                  <a:cubicBezTo>
                    <a:pt x="19116" y="-2"/>
                    <a:pt x="19546" y="201"/>
                    <a:pt x="19541" y="454"/>
                  </a:cubicBezTo>
                  <a:lnTo>
                    <a:pt x="19503" y="2456"/>
                  </a:lnTo>
                  <a:lnTo>
                    <a:pt x="20558" y="2790"/>
                  </a:lnTo>
                  <a:cubicBezTo>
                    <a:pt x="21194" y="3091"/>
                    <a:pt x="21583" y="3508"/>
                    <a:pt x="21574" y="3971"/>
                  </a:cubicBezTo>
                  <a:lnTo>
                    <a:pt x="21272" y="19840"/>
                  </a:lnTo>
                  <a:cubicBezTo>
                    <a:pt x="21254" y="20766"/>
                    <a:pt x="19653" y="21523"/>
                    <a:pt x="17695" y="21531"/>
                  </a:cubicBezTo>
                  <a:lnTo>
                    <a:pt x="3514" y="21590"/>
                  </a:lnTo>
                  <a:cubicBezTo>
                    <a:pt x="1556" y="21598"/>
                    <a:pt x="-17" y="20854"/>
                    <a:pt x="1" y="19929"/>
                  </a:cubicBezTo>
                  <a:lnTo>
                    <a:pt x="303" y="4059"/>
                  </a:lnTo>
                  <a:cubicBezTo>
                    <a:pt x="320" y="3134"/>
                    <a:pt x="1922" y="2377"/>
                    <a:pt x="3880" y="2368"/>
                  </a:cubicBezTo>
                  <a:lnTo>
                    <a:pt x="17567" y="2311"/>
                  </a:lnTo>
                  <a:lnTo>
                    <a:pt x="17602" y="463"/>
                  </a:lnTo>
                  <a:cubicBezTo>
                    <a:pt x="17607" y="209"/>
                    <a:pt x="18045" y="2"/>
                    <a:pt x="18580" y="0"/>
                  </a:cubicBezTo>
                  <a:close/>
                </a:path>
              </a:pathLst>
            </a:custGeom>
            <a:solidFill>
              <a:srgbClr val="FFFFFF"/>
            </a:solidFill>
            <a:ln w="12700" cap="flat">
              <a:noFill/>
              <a:miter lim="400000"/>
            </a:ln>
            <a:effectLst/>
          </p:spPr>
          <p:txBody>
            <a:bodyPr wrap="square" lIns="65023" tIns="65023" rIns="65023" bIns="65023" numCol="1" anchor="ctr">
              <a:noAutofit/>
            </a:bodyPr>
            <a:lstStyle/>
            <a:p>
              <a:pPr defTabSz="975360">
                <a:defRPr sz="1400" b="1" i="0">
                  <a:solidFill>
                    <a:srgbClr val="FFFFFF"/>
                  </a:solidFill>
                  <a:effectLst/>
                  <a:latin typeface="Arial"/>
                  <a:ea typeface="Arial"/>
                  <a:cs typeface="Arial"/>
                  <a:sym typeface="Arial"/>
                </a:defRPr>
              </a:pPr>
              <a:endParaRPr/>
            </a:p>
          </p:txBody>
        </p:sp>
        <p:sp>
          <p:nvSpPr>
            <p:cNvPr id="367" name="Shape"/>
            <p:cNvSpPr/>
            <p:nvPr/>
          </p:nvSpPr>
          <p:spPr>
            <a:xfrm>
              <a:off x="3419278" y="954287"/>
              <a:ext cx="809618" cy="722462"/>
            </a:xfrm>
            <a:custGeom>
              <a:avLst/>
              <a:gdLst/>
              <a:ahLst/>
              <a:cxnLst>
                <a:cxn ang="0">
                  <a:pos x="wd2" y="hd2"/>
                </a:cxn>
                <a:cxn ang="5400000">
                  <a:pos x="wd2" y="hd2"/>
                </a:cxn>
                <a:cxn ang="10800000">
                  <a:pos x="wd2" y="hd2"/>
                </a:cxn>
                <a:cxn ang="16200000">
                  <a:pos x="wd2" y="hd2"/>
                </a:cxn>
              </a:cxnLst>
              <a:rect l="0" t="0" r="r" b="b"/>
              <a:pathLst>
                <a:path w="21600" h="21600" extrusionOk="0">
                  <a:moveTo>
                    <a:pt x="8368" y="4265"/>
                  </a:moveTo>
                  <a:cubicBezTo>
                    <a:pt x="10369" y="4265"/>
                    <a:pt x="11992" y="6135"/>
                    <a:pt x="11992" y="8441"/>
                  </a:cubicBezTo>
                  <a:cubicBezTo>
                    <a:pt x="11992" y="9882"/>
                    <a:pt x="11358" y="11153"/>
                    <a:pt x="10394" y="11904"/>
                  </a:cubicBezTo>
                  <a:lnTo>
                    <a:pt x="10365" y="11922"/>
                  </a:lnTo>
                  <a:lnTo>
                    <a:pt x="10365" y="13124"/>
                  </a:lnTo>
                  <a:lnTo>
                    <a:pt x="10872" y="13306"/>
                  </a:lnTo>
                  <a:cubicBezTo>
                    <a:pt x="13182" y="14432"/>
                    <a:pt x="14802" y="17067"/>
                    <a:pt x="14802" y="20138"/>
                  </a:cubicBezTo>
                  <a:lnTo>
                    <a:pt x="14802" y="21600"/>
                  </a:lnTo>
                  <a:lnTo>
                    <a:pt x="1934" y="21600"/>
                  </a:lnTo>
                  <a:lnTo>
                    <a:pt x="1934" y="20138"/>
                  </a:lnTo>
                  <a:cubicBezTo>
                    <a:pt x="1934" y="17067"/>
                    <a:pt x="3554" y="14432"/>
                    <a:pt x="5864" y="13306"/>
                  </a:cubicBezTo>
                  <a:lnTo>
                    <a:pt x="6371" y="13124"/>
                  </a:lnTo>
                  <a:lnTo>
                    <a:pt x="6371" y="11922"/>
                  </a:lnTo>
                  <a:lnTo>
                    <a:pt x="6342" y="11904"/>
                  </a:lnTo>
                  <a:cubicBezTo>
                    <a:pt x="5378" y="11153"/>
                    <a:pt x="4744" y="9882"/>
                    <a:pt x="4744" y="8441"/>
                  </a:cubicBezTo>
                  <a:cubicBezTo>
                    <a:pt x="4744" y="6135"/>
                    <a:pt x="6367" y="4265"/>
                    <a:pt x="8368" y="4265"/>
                  </a:cubicBezTo>
                  <a:close/>
                  <a:moveTo>
                    <a:pt x="3582" y="2993"/>
                  </a:moveTo>
                  <a:cubicBezTo>
                    <a:pt x="4418" y="2993"/>
                    <a:pt x="5135" y="3579"/>
                    <a:pt x="5442" y="4413"/>
                  </a:cubicBezTo>
                  <a:lnTo>
                    <a:pt x="5556" y="5069"/>
                  </a:lnTo>
                  <a:lnTo>
                    <a:pt x="5116" y="5488"/>
                  </a:lnTo>
                  <a:cubicBezTo>
                    <a:pt x="4460" y="6244"/>
                    <a:pt x="4055" y="7288"/>
                    <a:pt x="4055" y="8441"/>
                  </a:cubicBezTo>
                  <a:cubicBezTo>
                    <a:pt x="4055" y="9882"/>
                    <a:pt x="4688" y="11153"/>
                    <a:pt x="5652" y="11904"/>
                  </a:cubicBezTo>
                  <a:lnTo>
                    <a:pt x="5681" y="11922"/>
                  </a:lnTo>
                  <a:lnTo>
                    <a:pt x="5681" y="12645"/>
                  </a:lnTo>
                  <a:lnTo>
                    <a:pt x="0" y="12645"/>
                  </a:lnTo>
                  <a:lnTo>
                    <a:pt x="0" y="11831"/>
                  </a:lnTo>
                  <a:cubicBezTo>
                    <a:pt x="0" y="10121"/>
                    <a:pt x="902" y="8654"/>
                    <a:pt x="2188" y="8027"/>
                  </a:cubicBezTo>
                  <a:lnTo>
                    <a:pt x="2471" y="7926"/>
                  </a:lnTo>
                  <a:lnTo>
                    <a:pt x="2471" y="7207"/>
                  </a:lnTo>
                  <a:lnTo>
                    <a:pt x="2156" y="6963"/>
                  </a:lnTo>
                  <a:cubicBezTo>
                    <a:pt x="1791" y="6542"/>
                    <a:pt x="1565" y="5960"/>
                    <a:pt x="1565" y="5318"/>
                  </a:cubicBezTo>
                  <a:cubicBezTo>
                    <a:pt x="1565" y="4034"/>
                    <a:pt x="2468" y="2993"/>
                    <a:pt x="3582" y="2993"/>
                  </a:cubicBezTo>
                  <a:close/>
                  <a:moveTo>
                    <a:pt x="16291" y="2371"/>
                  </a:moveTo>
                  <a:cubicBezTo>
                    <a:pt x="17942" y="2371"/>
                    <a:pt x="19281" y="3914"/>
                    <a:pt x="19281" y="5817"/>
                  </a:cubicBezTo>
                  <a:cubicBezTo>
                    <a:pt x="19281" y="6769"/>
                    <a:pt x="18946" y="7630"/>
                    <a:pt x="18405" y="8254"/>
                  </a:cubicBezTo>
                  <a:lnTo>
                    <a:pt x="17938" y="8616"/>
                  </a:lnTo>
                  <a:lnTo>
                    <a:pt x="17938" y="9682"/>
                  </a:lnTo>
                  <a:lnTo>
                    <a:pt x="18357" y="9832"/>
                  </a:lnTo>
                  <a:cubicBezTo>
                    <a:pt x="20263" y="10761"/>
                    <a:pt x="21600" y="12935"/>
                    <a:pt x="21600" y="15470"/>
                  </a:cubicBezTo>
                  <a:lnTo>
                    <a:pt x="21600" y="16676"/>
                  </a:lnTo>
                  <a:lnTo>
                    <a:pt x="14644" y="16676"/>
                  </a:lnTo>
                  <a:lnTo>
                    <a:pt x="14302" y="15992"/>
                  </a:lnTo>
                  <a:cubicBezTo>
                    <a:pt x="13609" y="14809"/>
                    <a:pt x="12626" y="13869"/>
                    <a:pt x="11472" y="13306"/>
                  </a:cubicBezTo>
                  <a:lnTo>
                    <a:pt x="11377" y="13272"/>
                  </a:lnTo>
                  <a:lnTo>
                    <a:pt x="11888" y="12049"/>
                  </a:lnTo>
                  <a:cubicBezTo>
                    <a:pt x="12460" y="11072"/>
                    <a:pt x="13271" y="10296"/>
                    <a:pt x="14224" y="9832"/>
                  </a:cubicBezTo>
                  <a:lnTo>
                    <a:pt x="14643" y="9682"/>
                  </a:lnTo>
                  <a:lnTo>
                    <a:pt x="14643" y="8616"/>
                  </a:lnTo>
                  <a:lnTo>
                    <a:pt x="14176" y="8254"/>
                  </a:lnTo>
                  <a:cubicBezTo>
                    <a:pt x="13635" y="7630"/>
                    <a:pt x="13300" y="6769"/>
                    <a:pt x="13300" y="5817"/>
                  </a:cubicBezTo>
                  <a:cubicBezTo>
                    <a:pt x="13300" y="3914"/>
                    <a:pt x="14639" y="2371"/>
                    <a:pt x="16291" y="2371"/>
                  </a:cubicBezTo>
                  <a:close/>
                  <a:moveTo>
                    <a:pt x="11790" y="0"/>
                  </a:moveTo>
                  <a:cubicBezTo>
                    <a:pt x="12533" y="0"/>
                    <a:pt x="13136" y="694"/>
                    <a:pt x="13136" y="1550"/>
                  </a:cubicBezTo>
                  <a:cubicBezTo>
                    <a:pt x="13136" y="1978"/>
                    <a:pt x="12985" y="2366"/>
                    <a:pt x="12742" y="2646"/>
                  </a:cubicBezTo>
                  <a:lnTo>
                    <a:pt x="12532" y="2809"/>
                  </a:lnTo>
                  <a:lnTo>
                    <a:pt x="12532" y="3312"/>
                  </a:lnTo>
                  <a:lnTo>
                    <a:pt x="12720" y="3356"/>
                  </a:lnTo>
                  <a:lnTo>
                    <a:pt x="13232" y="3714"/>
                  </a:lnTo>
                  <a:lnTo>
                    <a:pt x="12983" y="4061"/>
                  </a:lnTo>
                  <a:cubicBezTo>
                    <a:pt x="12661" y="4611"/>
                    <a:pt x="12472" y="5274"/>
                    <a:pt x="12472" y="5988"/>
                  </a:cubicBezTo>
                  <a:lnTo>
                    <a:pt x="12511" y="6435"/>
                  </a:lnTo>
                  <a:lnTo>
                    <a:pt x="12079" y="6435"/>
                  </a:lnTo>
                  <a:lnTo>
                    <a:pt x="11764" y="5765"/>
                  </a:lnTo>
                  <a:cubicBezTo>
                    <a:pt x="11373" y="5099"/>
                    <a:pt x="10820" y="4569"/>
                    <a:pt x="10170" y="4252"/>
                  </a:cubicBezTo>
                  <a:lnTo>
                    <a:pt x="9951" y="4174"/>
                  </a:lnTo>
                  <a:lnTo>
                    <a:pt x="10271" y="3768"/>
                  </a:lnTo>
                  <a:cubicBezTo>
                    <a:pt x="10448" y="3600"/>
                    <a:pt x="10647" y="3460"/>
                    <a:pt x="10861" y="3356"/>
                  </a:cubicBezTo>
                  <a:lnTo>
                    <a:pt x="11049" y="3312"/>
                  </a:lnTo>
                  <a:lnTo>
                    <a:pt x="11049" y="2809"/>
                  </a:lnTo>
                  <a:lnTo>
                    <a:pt x="10839" y="2646"/>
                  </a:lnTo>
                  <a:cubicBezTo>
                    <a:pt x="10596" y="2366"/>
                    <a:pt x="10445" y="1978"/>
                    <a:pt x="10445" y="1550"/>
                  </a:cubicBezTo>
                  <a:cubicBezTo>
                    <a:pt x="10445" y="694"/>
                    <a:pt x="11048" y="0"/>
                    <a:pt x="11790" y="0"/>
                  </a:cubicBezTo>
                  <a:close/>
                </a:path>
              </a:pathLst>
            </a:custGeom>
            <a:solidFill>
              <a:srgbClr val="FFFFFF"/>
            </a:solidFill>
            <a:ln w="12700" cap="flat">
              <a:noFill/>
              <a:miter lim="400000"/>
            </a:ln>
            <a:effectLst/>
          </p:spPr>
          <p:txBody>
            <a:bodyPr wrap="square" lIns="65023" tIns="65023" rIns="65023" bIns="65023" numCol="1" anchor="ctr">
              <a:noAutofit/>
            </a:bodyPr>
            <a:lstStyle/>
            <a:p>
              <a:pPr defTabSz="975360">
                <a:defRPr sz="1400" b="1" i="0">
                  <a:solidFill>
                    <a:srgbClr val="FFFFFF"/>
                  </a:solidFill>
                  <a:effectLst/>
                  <a:latin typeface="Arial"/>
                  <a:ea typeface="Arial"/>
                  <a:cs typeface="Arial"/>
                  <a:sym typeface="Arial"/>
                </a:defRPr>
              </a:pPr>
              <a:endParaRPr/>
            </a:p>
          </p:txBody>
        </p:sp>
        <p:sp>
          <p:nvSpPr>
            <p:cNvPr id="368" name="Course evals"/>
            <p:cNvSpPr txBox="1"/>
            <p:nvPr/>
          </p:nvSpPr>
          <p:spPr>
            <a:xfrm>
              <a:off x="157649" y="2851137"/>
              <a:ext cx="1498284" cy="8444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noAutofit/>
            </a:bodyPr>
            <a:lstStyle/>
            <a:p>
              <a:pPr defTabSz="975360">
                <a:defRPr sz="2100" b="1" i="0">
                  <a:solidFill>
                    <a:srgbClr val="000000"/>
                  </a:solidFill>
                  <a:effectLst/>
                  <a:latin typeface="Calibri"/>
                  <a:ea typeface="Calibri"/>
                  <a:cs typeface="Calibri"/>
                  <a:sym typeface="Calibri"/>
                </a:defRPr>
              </a:pPr>
              <a:r>
                <a:rPr>
                  <a:solidFill>
                    <a:srgbClr val="F6F5F4"/>
                  </a:solidFill>
                </a:rPr>
                <a:t>Course</a:t>
              </a:r>
              <a:r>
                <a:rPr>
                  <a:solidFill>
                    <a:srgbClr val="F6F5F4"/>
                  </a:solidFill>
                  <a:latin typeface="Arial"/>
                  <a:ea typeface="Arial"/>
                  <a:cs typeface="Arial"/>
                  <a:sym typeface="Arial"/>
                </a:rPr>
                <a:t> </a:t>
              </a:r>
              <a:r>
                <a:rPr>
                  <a:solidFill>
                    <a:srgbClr val="FFFFFF"/>
                  </a:solidFill>
                  <a:latin typeface="Arial"/>
                  <a:ea typeface="Arial"/>
                  <a:cs typeface="Arial"/>
                  <a:sym typeface="Arial"/>
                </a:rPr>
                <a:t>evals</a:t>
              </a:r>
            </a:p>
          </p:txBody>
        </p:sp>
        <p:sp>
          <p:nvSpPr>
            <p:cNvPr id="369" name="Shape"/>
            <p:cNvSpPr/>
            <p:nvPr/>
          </p:nvSpPr>
          <p:spPr>
            <a:xfrm>
              <a:off x="5703373" y="1921362"/>
              <a:ext cx="828689" cy="818551"/>
            </a:xfrm>
            <a:custGeom>
              <a:avLst/>
              <a:gdLst/>
              <a:ahLst/>
              <a:cxnLst>
                <a:cxn ang="0">
                  <a:pos x="wd2" y="hd2"/>
                </a:cxn>
                <a:cxn ang="5400000">
                  <a:pos x="wd2" y="hd2"/>
                </a:cxn>
                <a:cxn ang="10800000">
                  <a:pos x="wd2" y="hd2"/>
                </a:cxn>
                <a:cxn ang="16200000">
                  <a:pos x="wd2" y="hd2"/>
                </a:cxn>
              </a:cxnLst>
              <a:rect l="0" t="0" r="r" b="b"/>
              <a:pathLst>
                <a:path w="21488" h="20490" extrusionOk="0">
                  <a:moveTo>
                    <a:pt x="18948" y="11422"/>
                  </a:moveTo>
                  <a:cubicBezTo>
                    <a:pt x="18755" y="12136"/>
                    <a:pt x="18755" y="12136"/>
                    <a:pt x="18755" y="12136"/>
                  </a:cubicBezTo>
                  <a:cubicBezTo>
                    <a:pt x="17649" y="16159"/>
                    <a:pt x="13612" y="18702"/>
                    <a:pt x="9618" y="17694"/>
                  </a:cubicBezTo>
                  <a:cubicBezTo>
                    <a:pt x="5783" y="16730"/>
                    <a:pt x="3404" y="12948"/>
                    <a:pt x="3975" y="9102"/>
                  </a:cubicBezTo>
                  <a:cubicBezTo>
                    <a:pt x="5133" y="9432"/>
                    <a:pt x="5133" y="9432"/>
                    <a:pt x="5133" y="9432"/>
                  </a:cubicBezTo>
                  <a:cubicBezTo>
                    <a:pt x="5397" y="9504"/>
                    <a:pt x="5642" y="9263"/>
                    <a:pt x="5581" y="8986"/>
                  </a:cubicBezTo>
                  <a:cubicBezTo>
                    <a:pt x="4317" y="4008"/>
                    <a:pt x="4317" y="4008"/>
                    <a:pt x="4317" y="4008"/>
                  </a:cubicBezTo>
                  <a:cubicBezTo>
                    <a:pt x="4247" y="3740"/>
                    <a:pt x="3913" y="3642"/>
                    <a:pt x="3720" y="3838"/>
                  </a:cubicBezTo>
                  <a:cubicBezTo>
                    <a:pt x="104" y="7434"/>
                    <a:pt x="104" y="7434"/>
                    <a:pt x="104" y="7434"/>
                  </a:cubicBezTo>
                  <a:cubicBezTo>
                    <a:pt x="-89" y="7630"/>
                    <a:pt x="-1" y="7978"/>
                    <a:pt x="262" y="8049"/>
                  </a:cubicBezTo>
                  <a:cubicBezTo>
                    <a:pt x="1517" y="8406"/>
                    <a:pt x="1517" y="8406"/>
                    <a:pt x="1517" y="8406"/>
                  </a:cubicBezTo>
                  <a:cubicBezTo>
                    <a:pt x="578" y="13617"/>
                    <a:pt x="3738" y="18800"/>
                    <a:pt x="8899" y="20165"/>
                  </a:cubicBezTo>
                  <a:cubicBezTo>
                    <a:pt x="14252" y="21584"/>
                    <a:pt x="19712" y="18212"/>
                    <a:pt x="21195" y="12796"/>
                  </a:cubicBezTo>
                  <a:cubicBezTo>
                    <a:pt x="21388" y="12118"/>
                    <a:pt x="21388" y="12118"/>
                    <a:pt x="21388" y="12118"/>
                  </a:cubicBezTo>
                  <a:cubicBezTo>
                    <a:pt x="21441" y="11922"/>
                    <a:pt x="21327" y="11716"/>
                    <a:pt x="21134" y="11663"/>
                  </a:cubicBezTo>
                  <a:cubicBezTo>
                    <a:pt x="19396" y="11172"/>
                    <a:pt x="19396" y="11172"/>
                    <a:pt x="19396" y="11172"/>
                  </a:cubicBezTo>
                  <a:cubicBezTo>
                    <a:pt x="19203" y="11119"/>
                    <a:pt x="19001" y="11235"/>
                    <a:pt x="18948" y="11422"/>
                  </a:cubicBezTo>
                  <a:close/>
                  <a:moveTo>
                    <a:pt x="21002" y="8326"/>
                  </a:moveTo>
                  <a:cubicBezTo>
                    <a:pt x="19176" y="8567"/>
                    <a:pt x="19176" y="8567"/>
                    <a:pt x="19176" y="8567"/>
                  </a:cubicBezTo>
                  <a:cubicBezTo>
                    <a:pt x="18983" y="8594"/>
                    <a:pt x="18843" y="8781"/>
                    <a:pt x="18869" y="8977"/>
                  </a:cubicBezTo>
                  <a:cubicBezTo>
                    <a:pt x="18939" y="9539"/>
                    <a:pt x="18939" y="9539"/>
                    <a:pt x="18939" y="9539"/>
                  </a:cubicBezTo>
                  <a:cubicBezTo>
                    <a:pt x="18966" y="9745"/>
                    <a:pt x="19150" y="9887"/>
                    <a:pt x="19343" y="9861"/>
                  </a:cubicBezTo>
                  <a:cubicBezTo>
                    <a:pt x="21169" y="9620"/>
                    <a:pt x="21169" y="9620"/>
                    <a:pt x="21169" y="9620"/>
                  </a:cubicBezTo>
                  <a:cubicBezTo>
                    <a:pt x="21371" y="9593"/>
                    <a:pt x="21511" y="9406"/>
                    <a:pt x="21485" y="9209"/>
                  </a:cubicBezTo>
                  <a:cubicBezTo>
                    <a:pt x="21406" y="8647"/>
                    <a:pt x="21406" y="8647"/>
                    <a:pt x="21406" y="8647"/>
                  </a:cubicBezTo>
                  <a:cubicBezTo>
                    <a:pt x="21388" y="8442"/>
                    <a:pt x="21204" y="8299"/>
                    <a:pt x="21002" y="8326"/>
                  </a:cubicBezTo>
                  <a:close/>
                  <a:moveTo>
                    <a:pt x="19598" y="4820"/>
                  </a:moveTo>
                  <a:cubicBezTo>
                    <a:pt x="18000" y="5739"/>
                    <a:pt x="18000" y="5739"/>
                    <a:pt x="18000" y="5739"/>
                  </a:cubicBezTo>
                  <a:cubicBezTo>
                    <a:pt x="17825" y="5837"/>
                    <a:pt x="17763" y="6060"/>
                    <a:pt x="17860" y="6238"/>
                  </a:cubicBezTo>
                  <a:cubicBezTo>
                    <a:pt x="18132" y="6738"/>
                    <a:pt x="18132" y="6738"/>
                    <a:pt x="18132" y="6738"/>
                  </a:cubicBezTo>
                  <a:cubicBezTo>
                    <a:pt x="18228" y="6907"/>
                    <a:pt x="18457" y="6970"/>
                    <a:pt x="18623" y="6872"/>
                  </a:cubicBezTo>
                  <a:cubicBezTo>
                    <a:pt x="20230" y="5953"/>
                    <a:pt x="20230" y="5953"/>
                    <a:pt x="20230" y="5953"/>
                  </a:cubicBezTo>
                  <a:cubicBezTo>
                    <a:pt x="20405" y="5855"/>
                    <a:pt x="20467" y="5632"/>
                    <a:pt x="20370" y="5453"/>
                  </a:cubicBezTo>
                  <a:cubicBezTo>
                    <a:pt x="20089" y="4962"/>
                    <a:pt x="20089" y="4962"/>
                    <a:pt x="20089" y="4962"/>
                  </a:cubicBezTo>
                  <a:cubicBezTo>
                    <a:pt x="19993" y="4784"/>
                    <a:pt x="19773" y="4722"/>
                    <a:pt x="19598" y="4820"/>
                  </a:cubicBezTo>
                  <a:close/>
                  <a:moveTo>
                    <a:pt x="17008" y="2107"/>
                  </a:moveTo>
                  <a:cubicBezTo>
                    <a:pt x="15859" y="3571"/>
                    <a:pt x="15859" y="3571"/>
                    <a:pt x="15859" y="3571"/>
                  </a:cubicBezTo>
                  <a:cubicBezTo>
                    <a:pt x="15736" y="3731"/>
                    <a:pt x="15762" y="3954"/>
                    <a:pt x="15920" y="4088"/>
                  </a:cubicBezTo>
                  <a:cubicBezTo>
                    <a:pt x="16350" y="4436"/>
                    <a:pt x="16350" y="4436"/>
                    <a:pt x="16350" y="4436"/>
                  </a:cubicBezTo>
                  <a:cubicBezTo>
                    <a:pt x="16508" y="4570"/>
                    <a:pt x="16736" y="4543"/>
                    <a:pt x="16859" y="4383"/>
                  </a:cubicBezTo>
                  <a:cubicBezTo>
                    <a:pt x="18009" y="2919"/>
                    <a:pt x="18009" y="2919"/>
                    <a:pt x="18009" y="2919"/>
                  </a:cubicBezTo>
                  <a:cubicBezTo>
                    <a:pt x="18132" y="2759"/>
                    <a:pt x="18106" y="2527"/>
                    <a:pt x="17948" y="2402"/>
                  </a:cubicBezTo>
                  <a:cubicBezTo>
                    <a:pt x="17518" y="2045"/>
                    <a:pt x="17518" y="2045"/>
                    <a:pt x="17518" y="2045"/>
                  </a:cubicBezTo>
                  <a:cubicBezTo>
                    <a:pt x="17360" y="1920"/>
                    <a:pt x="17131" y="1947"/>
                    <a:pt x="17008" y="2107"/>
                  </a:cubicBezTo>
                  <a:close/>
                  <a:moveTo>
                    <a:pt x="13603" y="582"/>
                  </a:moveTo>
                  <a:cubicBezTo>
                    <a:pt x="13076" y="2366"/>
                    <a:pt x="13076" y="2366"/>
                    <a:pt x="13076" y="2366"/>
                  </a:cubicBezTo>
                  <a:cubicBezTo>
                    <a:pt x="13015" y="2562"/>
                    <a:pt x="13129" y="2768"/>
                    <a:pt x="13322" y="2830"/>
                  </a:cubicBezTo>
                  <a:cubicBezTo>
                    <a:pt x="13858" y="2991"/>
                    <a:pt x="13858" y="2991"/>
                    <a:pt x="13858" y="2991"/>
                  </a:cubicBezTo>
                  <a:cubicBezTo>
                    <a:pt x="14042" y="3044"/>
                    <a:pt x="14244" y="2937"/>
                    <a:pt x="14305" y="2741"/>
                  </a:cubicBezTo>
                  <a:cubicBezTo>
                    <a:pt x="14832" y="948"/>
                    <a:pt x="14832" y="948"/>
                    <a:pt x="14832" y="948"/>
                  </a:cubicBezTo>
                  <a:cubicBezTo>
                    <a:pt x="14884" y="751"/>
                    <a:pt x="14779" y="555"/>
                    <a:pt x="14586" y="493"/>
                  </a:cubicBezTo>
                  <a:cubicBezTo>
                    <a:pt x="14051" y="332"/>
                    <a:pt x="14051" y="332"/>
                    <a:pt x="14051" y="332"/>
                  </a:cubicBezTo>
                  <a:cubicBezTo>
                    <a:pt x="13858" y="270"/>
                    <a:pt x="13656" y="385"/>
                    <a:pt x="13603" y="582"/>
                  </a:cubicBezTo>
                  <a:close/>
                  <a:moveTo>
                    <a:pt x="9882" y="457"/>
                  </a:moveTo>
                  <a:cubicBezTo>
                    <a:pt x="10057" y="2322"/>
                    <a:pt x="10057" y="2322"/>
                    <a:pt x="10057" y="2322"/>
                  </a:cubicBezTo>
                  <a:cubicBezTo>
                    <a:pt x="10075" y="2518"/>
                    <a:pt x="10250" y="2670"/>
                    <a:pt x="10443" y="2652"/>
                  </a:cubicBezTo>
                  <a:cubicBezTo>
                    <a:pt x="11005" y="2598"/>
                    <a:pt x="11005" y="2598"/>
                    <a:pt x="11005" y="2598"/>
                  </a:cubicBezTo>
                  <a:cubicBezTo>
                    <a:pt x="11198" y="2580"/>
                    <a:pt x="11347" y="2402"/>
                    <a:pt x="11330" y="2197"/>
                  </a:cubicBezTo>
                  <a:cubicBezTo>
                    <a:pt x="11154" y="332"/>
                    <a:pt x="11154" y="332"/>
                    <a:pt x="11154" y="332"/>
                  </a:cubicBezTo>
                  <a:cubicBezTo>
                    <a:pt x="11137" y="136"/>
                    <a:pt x="10961" y="-16"/>
                    <a:pt x="10759" y="2"/>
                  </a:cubicBezTo>
                  <a:cubicBezTo>
                    <a:pt x="10206" y="55"/>
                    <a:pt x="10206" y="55"/>
                    <a:pt x="10206" y="55"/>
                  </a:cubicBezTo>
                  <a:cubicBezTo>
                    <a:pt x="10004" y="73"/>
                    <a:pt x="9864" y="252"/>
                    <a:pt x="9882" y="457"/>
                  </a:cubicBezTo>
                  <a:close/>
                  <a:moveTo>
                    <a:pt x="6388" y="1759"/>
                  </a:moveTo>
                  <a:cubicBezTo>
                    <a:pt x="7231" y="3419"/>
                    <a:pt x="7231" y="3419"/>
                    <a:pt x="7231" y="3419"/>
                  </a:cubicBezTo>
                  <a:cubicBezTo>
                    <a:pt x="7327" y="3606"/>
                    <a:pt x="7538" y="3669"/>
                    <a:pt x="7722" y="3580"/>
                  </a:cubicBezTo>
                  <a:cubicBezTo>
                    <a:pt x="8214" y="3321"/>
                    <a:pt x="8214" y="3321"/>
                    <a:pt x="8214" y="3321"/>
                  </a:cubicBezTo>
                  <a:cubicBezTo>
                    <a:pt x="8390" y="3223"/>
                    <a:pt x="8460" y="3000"/>
                    <a:pt x="8372" y="2821"/>
                  </a:cubicBezTo>
                  <a:cubicBezTo>
                    <a:pt x="7521" y="1162"/>
                    <a:pt x="7521" y="1162"/>
                    <a:pt x="7521" y="1162"/>
                  </a:cubicBezTo>
                  <a:cubicBezTo>
                    <a:pt x="7433" y="983"/>
                    <a:pt x="7213" y="912"/>
                    <a:pt x="7038" y="1001"/>
                  </a:cubicBezTo>
                  <a:cubicBezTo>
                    <a:pt x="6538" y="1269"/>
                    <a:pt x="6538" y="1269"/>
                    <a:pt x="6538" y="1269"/>
                  </a:cubicBezTo>
                  <a:cubicBezTo>
                    <a:pt x="6362" y="1358"/>
                    <a:pt x="6292" y="1581"/>
                    <a:pt x="6388" y="1759"/>
                  </a:cubicBezTo>
                  <a:close/>
                </a:path>
              </a:pathLst>
            </a:custGeom>
            <a:solidFill>
              <a:srgbClr val="FFFFFF"/>
            </a:solidFill>
            <a:ln w="12700" cap="flat">
              <a:noFill/>
              <a:miter lim="400000"/>
            </a:ln>
            <a:effectLst/>
          </p:spPr>
          <p:txBody>
            <a:bodyPr wrap="square" lIns="65023" tIns="65023" rIns="65023" bIns="65023" numCol="1" anchor="t">
              <a:noAutofit/>
            </a:bodyPr>
            <a:lstStyle/>
            <a:p>
              <a:pPr algn="l" defTabSz="975360">
                <a:defRPr sz="1800" i="0">
                  <a:solidFill>
                    <a:srgbClr val="000000"/>
                  </a:solidFill>
                  <a:effectLst/>
                  <a:latin typeface="Arial"/>
                  <a:ea typeface="Arial"/>
                  <a:cs typeface="Arial"/>
                  <a:sym typeface="Arial"/>
                </a:defRPr>
              </a:pPr>
              <a:endParaRPr/>
            </a:p>
          </p:txBody>
        </p:sp>
        <p:sp>
          <p:nvSpPr>
            <p:cNvPr id="370" name="Essential Trainings"/>
            <p:cNvSpPr txBox="1"/>
            <p:nvPr/>
          </p:nvSpPr>
          <p:spPr>
            <a:xfrm>
              <a:off x="961072" y="1506234"/>
              <a:ext cx="1377016" cy="7366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defTabSz="975360">
                <a:defRPr sz="2100" b="1" i="0">
                  <a:solidFill>
                    <a:srgbClr val="F6F5F4"/>
                  </a:solidFill>
                  <a:latin typeface="Trebuchet MS"/>
                  <a:ea typeface="Trebuchet MS"/>
                  <a:cs typeface="Trebuchet MS"/>
                  <a:sym typeface="Trebuchet MS"/>
                </a:defRPr>
              </a:lvl1pPr>
            </a:lstStyle>
            <a:p>
              <a:pPr>
                <a:defRPr>
                  <a:effectLst/>
                </a:defRPr>
              </a:pPr>
              <a:r>
                <a:t>Essential Trainings</a:t>
              </a:r>
            </a:p>
          </p:txBody>
        </p:sp>
        <p:grpSp>
          <p:nvGrpSpPr>
            <p:cNvPr id="386" name="Group"/>
            <p:cNvGrpSpPr/>
            <p:nvPr/>
          </p:nvGrpSpPr>
          <p:grpSpPr>
            <a:xfrm>
              <a:off x="863948" y="5045447"/>
              <a:ext cx="771243" cy="769601"/>
              <a:chOff x="0" y="0"/>
              <a:chExt cx="771242" cy="769599"/>
            </a:xfrm>
          </p:grpSpPr>
          <p:grpSp>
            <p:nvGrpSpPr>
              <p:cNvPr id="375" name="Group"/>
              <p:cNvGrpSpPr/>
              <p:nvPr/>
            </p:nvGrpSpPr>
            <p:grpSpPr>
              <a:xfrm>
                <a:off x="186261" y="37990"/>
                <a:ext cx="395428" cy="731610"/>
                <a:chOff x="0" y="0"/>
                <a:chExt cx="395427" cy="731608"/>
              </a:xfrm>
            </p:grpSpPr>
            <p:sp>
              <p:nvSpPr>
                <p:cNvPr id="371" name="Shape"/>
                <p:cNvSpPr/>
                <p:nvPr/>
              </p:nvSpPr>
              <p:spPr>
                <a:xfrm>
                  <a:off x="0" y="220810"/>
                  <a:ext cx="395428" cy="510799"/>
                </a:xfrm>
                <a:custGeom>
                  <a:avLst/>
                  <a:gdLst/>
                  <a:ahLst/>
                  <a:cxnLst>
                    <a:cxn ang="0">
                      <a:pos x="wd2" y="hd2"/>
                    </a:cxn>
                    <a:cxn ang="5400000">
                      <a:pos x="wd2" y="hd2"/>
                    </a:cxn>
                    <a:cxn ang="10800000">
                      <a:pos x="wd2" y="hd2"/>
                    </a:cxn>
                    <a:cxn ang="16200000">
                      <a:pos x="wd2" y="hd2"/>
                    </a:cxn>
                  </a:cxnLst>
                  <a:rect l="0" t="0" r="r" b="b"/>
                  <a:pathLst>
                    <a:path w="21600" h="21600" extrusionOk="0">
                      <a:moveTo>
                        <a:pt x="8936" y="0"/>
                      </a:moveTo>
                      <a:cubicBezTo>
                        <a:pt x="9508" y="236"/>
                        <a:pt x="10138" y="366"/>
                        <a:pt x="10800" y="366"/>
                      </a:cubicBezTo>
                      <a:cubicBezTo>
                        <a:pt x="11460" y="366"/>
                        <a:pt x="12089" y="237"/>
                        <a:pt x="12659" y="2"/>
                      </a:cubicBezTo>
                      <a:lnTo>
                        <a:pt x="16287" y="1245"/>
                      </a:lnTo>
                      <a:lnTo>
                        <a:pt x="21600" y="11423"/>
                      </a:lnTo>
                      <a:lnTo>
                        <a:pt x="16287" y="21600"/>
                      </a:lnTo>
                      <a:lnTo>
                        <a:pt x="5313" y="21600"/>
                      </a:lnTo>
                      <a:lnTo>
                        <a:pt x="0" y="11423"/>
                      </a:lnTo>
                      <a:lnTo>
                        <a:pt x="5313" y="1245"/>
                      </a:lnTo>
                      <a:close/>
                    </a:path>
                  </a:pathLst>
                </a:custGeom>
                <a:solidFill>
                  <a:srgbClr val="167964"/>
                </a:solidFill>
                <a:ln w="12700" cap="flat">
                  <a:noFill/>
                  <a:miter lim="400000"/>
                </a:ln>
                <a:effectLst/>
              </p:spPr>
              <p:txBody>
                <a:bodyPr wrap="square" lIns="45719" tIns="45719" rIns="45719" bIns="45719" numCol="1" anchor="ctr">
                  <a:noAutofit/>
                </a:bodyPr>
                <a:lstStyle/>
                <a:p>
                  <a:pPr defTabSz="914400">
                    <a:defRPr sz="1800" i="0">
                      <a:solidFill>
                        <a:srgbClr val="FFFFFF"/>
                      </a:solidFill>
                      <a:effectLst/>
                      <a:latin typeface="Calibri"/>
                      <a:ea typeface="Calibri"/>
                      <a:cs typeface="Calibri"/>
                      <a:sym typeface="Calibri"/>
                    </a:defRPr>
                  </a:pPr>
                  <a:endParaRPr/>
                </a:p>
              </p:txBody>
            </p:sp>
            <p:sp>
              <p:nvSpPr>
                <p:cNvPr id="372" name="Shape"/>
                <p:cNvSpPr/>
                <p:nvPr/>
              </p:nvSpPr>
              <p:spPr>
                <a:xfrm rot="10800000">
                  <a:off x="154893" y="278648"/>
                  <a:ext cx="85642" cy="274152"/>
                </a:xfrm>
                <a:custGeom>
                  <a:avLst/>
                  <a:gdLst/>
                  <a:ahLst/>
                  <a:cxnLst>
                    <a:cxn ang="0">
                      <a:pos x="wd2" y="hd2"/>
                    </a:cxn>
                    <a:cxn ang="5400000">
                      <a:pos x="wd2" y="hd2"/>
                    </a:cxn>
                    <a:cxn ang="10800000">
                      <a:pos x="wd2" y="hd2"/>
                    </a:cxn>
                    <a:cxn ang="16200000">
                      <a:pos x="wd2" y="hd2"/>
                    </a:cxn>
                  </a:cxnLst>
                  <a:rect l="0" t="0" r="r" b="b"/>
                  <a:pathLst>
                    <a:path w="21600" h="21600" extrusionOk="0">
                      <a:moveTo>
                        <a:pt x="14838" y="21600"/>
                      </a:moveTo>
                      <a:lnTo>
                        <a:pt x="7448" y="21600"/>
                      </a:lnTo>
                      <a:lnTo>
                        <a:pt x="0" y="5452"/>
                      </a:lnTo>
                      <a:lnTo>
                        <a:pt x="10629" y="0"/>
                      </a:lnTo>
                      <a:lnTo>
                        <a:pt x="10800" y="130"/>
                      </a:lnTo>
                      <a:lnTo>
                        <a:pt x="10971" y="0"/>
                      </a:lnTo>
                      <a:lnTo>
                        <a:pt x="21600" y="5452"/>
                      </a:lnTo>
                      <a:lnTo>
                        <a:pt x="14838" y="21600"/>
                      </a:lnTo>
                      <a:close/>
                    </a:path>
                  </a:pathLst>
                </a:custGeom>
                <a:solidFill>
                  <a:srgbClr val="93EBD8"/>
                </a:solidFill>
                <a:ln w="12700" cap="flat">
                  <a:noFill/>
                  <a:miter lim="400000"/>
                </a:ln>
                <a:effectLst/>
              </p:spPr>
              <p:txBody>
                <a:bodyPr wrap="square" lIns="45719" tIns="45719" rIns="45719" bIns="45719" numCol="1" anchor="ctr">
                  <a:noAutofit/>
                </a:bodyPr>
                <a:lstStyle/>
                <a:p>
                  <a:pPr defTabSz="914400">
                    <a:defRPr sz="1800" i="0">
                      <a:solidFill>
                        <a:srgbClr val="FFFFFF"/>
                      </a:solidFill>
                      <a:effectLst/>
                      <a:latin typeface="Calibri"/>
                      <a:ea typeface="Calibri"/>
                      <a:cs typeface="Calibri"/>
                      <a:sym typeface="Calibri"/>
                    </a:defRPr>
                  </a:pPr>
                  <a:endParaRPr/>
                </a:p>
              </p:txBody>
            </p:sp>
            <p:sp>
              <p:nvSpPr>
                <p:cNvPr id="373" name="Oval"/>
                <p:cNvSpPr/>
                <p:nvPr/>
              </p:nvSpPr>
              <p:spPr>
                <a:xfrm>
                  <a:off x="110864" y="-1"/>
                  <a:ext cx="173699" cy="214913"/>
                </a:xfrm>
                <a:prstGeom prst="ellipse">
                  <a:avLst/>
                </a:prstGeom>
                <a:solidFill>
                  <a:srgbClr val="167964"/>
                </a:solidFill>
                <a:ln w="12700" cap="flat">
                  <a:noFill/>
                  <a:miter lim="400000"/>
                </a:ln>
                <a:effectLst/>
              </p:spPr>
              <p:txBody>
                <a:bodyPr wrap="square" lIns="45719" tIns="45719" rIns="45719" bIns="45719" numCol="1" anchor="ctr">
                  <a:noAutofit/>
                </a:bodyPr>
                <a:lstStyle/>
                <a:p>
                  <a:pPr defTabSz="914400">
                    <a:defRPr sz="1800" i="0">
                      <a:solidFill>
                        <a:srgbClr val="FFFFFF"/>
                      </a:solidFill>
                      <a:effectLst/>
                      <a:latin typeface="Calibri"/>
                      <a:ea typeface="Calibri"/>
                      <a:cs typeface="Calibri"/>
                      <a:sym typeface="Calibri"/>
                    </a:defRPr>
                  </a:pPr>
                  <a:endParaRPr/>
                </a:p>
              </p:txBody>
            </p:sp>
            <p:sp>
              <p:nvSpPr>
                <p:cNvPr id="374" name="Shape"/>
                <p:cNvSpPr/>
                <p:nvPr/>
              </p:nvSpPr>
              <p:spPr>
                <a:xfrm>
                  <a:off x="168789" y="225002"/>
                  <a:ext cx="57850" cy="53647"/>
                </a:xfrm>
                <a:custGeom>
                  <a:avLst/>
                  <a:gdLst/>
                  <a:ahLst/>
                  <a:cxnLst>
                    <a:cxn ang="0">
                      <a:pos x="wd2" y="hd2"/>
                    </a:cxn>
                    <a:cxn ang="5400000">
                      <a:pos x="wd2" y="hd2"/>
                    </a:cxn>
                    <a:cxn ang="10800000">
                      <a:pos x="wd2" y="hd2"/>
                    </a:cxn>
                    <a:cxn ang="16200000">
                      <a:pos x="wd2" y="hd2"/>
                    </a:cxn>
                  </a:cxnLst>
                  <a:rect l="0" t="0" r="r" b="b"/>
                  <a:pathLst>
                    <a:path w="21600" h="21600" extrusionOk="0">
                      <a:moveTo>
                        <a:pt x="1777" y="0"/>
                      </a:moveTo>
                      <a:cubicBezTo>
                        <a:pt x="4611" y="1311"/>
                        <a:pt x="7653" y="1910"/>
                        <a:pt x="10800" y="1910"/>
                      </a:cubicBezTo>
                      <a:cubicBezTo>
                        <a:pt x="13947" y="1910"/>
                        <a:pt x="16989" y="1311"/>
                        <a:pt x="19823" y="0"/>
                      </a:cubicBezTo>
                      <a:lnTo>
                        <a:pt x="21600" y="5347"/>
                      </a:lnTo>
                      <a:lnTo>
                        <a:pt x="16200" y="21600"/>
                      </a:lnTo>
                      <a:lnTo>
                        <a:pt x="5400" y="21600"/>
                      </a:lnTo>
                      <a:lnTo>
                        <a:pt x="0" y="5347"/>
                      </a:lnTo>
                      <a:close/>
                    </a:path>
                  </a:pathLst>
                </a:custGeom>
                <a:solidFill>
                  <a:srgbClr val="93EBD8"/>
                </a:solidFill>
                <a:ln w="12700" cap="flat">
                  <a:noFill/>
                  <a:miter lim="400000"/>
                </a:ln>
                <a:effectLst/>
              </p:spPr>
              <p:txBody>
                <a:bodyPr wrap="square" lIns="45719" tIns="45719" rIns="45719" bIns="45719" numCol="1" anchor="ctr">
                  <a:noAutofit/>
                </a:bodyPr>
                <a:lstStyle/>
                <a:p>
                  <a:pPr defTabSz="914400">
                    <a:defRPr sz="1800" i="0">
                      <a:solidFill>
                        <a:srgbClr val="FFFFFF"/>
                      </a:solidFill>
                      <a:effectLst/>
                      <a:latin typeface="Calibri"/>
                      <a:ea typeface="Calibri"/>
                      <a:cs typeface="Calibri"/>
                      <a:sym typeface="Calibri"/>
                    </a:defRPr>
                  </a:pPr>
                  <a:endParaRPr/>
                </a:p>
              </p:txBody>
            </p:sp>
          </p:grpSp>
          <p:grpSp>
            <p:nvGrpSpPr>
              <p:cNvPr id="380" name="Group"/>
              <p:cNvGrpSpPr/>
              <p:nvPr/>
            </p:nvGrpSpPr>
            <p:grpSpPr>
              <a:xfrm>
                <a:off x="509622" y="0"/>
                <a:ext cx="261621" cy="484041"/>
                <a:chOff x="0" y="0"/>
                <a:chExt cx="261619" cy="484040"/>
              </a:xfrm>
            </p:grpSpPr>
            <p:sp>
              <p:nvSpPr>
                <p:cNvPr id="376" name="Shape"/>
                <p:cNvSpPr/>
                <p:nvPr/>
              </p:nvSpPr>
              <p:spPr>
                <a:xfrm>
                  <a:off x="-1" y="146090"/>
                  <a:ext cx="261621" cy="337951"/>
                </a:xfrm>
                <a:custGeom>
                  <a:avLst/>
                  <a:gdLst/>
                  <a:ahLst/>
                  <a:cxnLst>
                    <a:cxn ang="0">
                      <a:pos x="wd2" y="hd2"/>
                    </a:cxn>
                    <a:cxn ang="5400000">
                      <a:pos x="wd2" y="hd2"/>
                    </a:cxn>
                    <a:cxn ang="10800000">
                      <a:pos x="wd2" y="hd2"/>
                    </a:cxn>
                    <a:cxn ang="16200000">
                      <a:pos x="wd2" y="hd2"/>
                    </a:cxn>
                  </a:cxnLst>
                  <a:rect l="0" t="0" r="r" b="b"/>
                  <a:pathLst>
                    <a:path w="21600" h="21600" extrusionOk="0">
                      <a:moveTo>
                        <a:pt x="8936" y="0"/>
                      </a:moveTo>
                      <a:cubicBezTo>
                        <a:pt x="9508" y="236"/>
                        <a:pt x="10138" y="366"/>
                        <a:pt x="10800" y="366"/>
                      </a:cubicBezTo>
                      <a:cubicBezTo>
                        <a:pt x="11460" y="366"/>
                        <a:pt x="12089" y="237"/>
                        <a:pt x="12659" y="2"/>
                      </a:cubicBezTo>
                      <a:lnTo>
                        <a:pt x="16287" y="1245"/>
                      </a:lnTo>
                      <a:lnTo>
                        <a:pt x="21600" y="11423"/>
                      </a:lnTo>
                      <a:lnTo>
                        <a:pt x="16287" y="21600"/>
                      </a:lnTo>
                      <a:lnTo>
                        <a:pt x="5313" y="21600"/>
                      </a:lnTo>
                      <a:lnTo>
                        <a:pt x="0" y="11423"/>
                      </a:lnTo>
                      <a:lnTo>
                        <a:pt x="5313" y="1245"/>
                      </a:lnTo>
                      <a:close/>
                    </a:path>
                  </a:pathLst>
                </a:custGeom>
                <a:solidFill>
                  <a:srgbClr val="167964"/>
                </a:solidFill>
                <a:ln w="12700" cap="flat">
                  <a:noFill/>
                  <a:miter lim="400000"/>
                </a:ln>
                <a:effectLst/>
              </p:spPr>
              <p:txBody>
                <a:bodyPr wrap="square" lIns="45719" tIns="45719" rIns="45719" bIns="45719" numCol="1" anchor="ctr">
                  <a:noAutofit/>
                </a:bodyPr>
                <a:lstStyle/>
                <a:p>
                  <a:pPr defTabSz="914400">
                    <a:defRPr sz="1800" i="0">
                      <a:solidFill>
                        <a:srgbClr val="FFFFFF"/>
                      </a:solidFill>
                      <a:effectLst/>
                      <a:latin typeface="Calibri"/>
                      <a:ea typeface="Calibri"/>
                      <a:cs typeface="Calibri"/>
                      <a:sym typeface="Calibri"/>
                    </a:defRPr>
                  </a:pPr>
                  <a:endParaRPr/>
                </a:p>
              </p:txBody>
            </p:sp>
            <p:sp>
              <p:nvSpPr>
                <p:cNvPr id="377" name="Shape"/>
                <p:cNvSpPr/>
                <p:nvPr/>
              </p:nvSpPr>
              <p:spPr>
                <a:xfrm rot="10800000">
                  <a:off x="102479" y="184356"/>
                  <a:ext cx="56662" cy="181383"/>
                </a:xfrm>
                <a:custGeom>
                  <a:avLst/>
                  <a:gdLst/>
                  <a:ahLst/>
                  <a:cxnLst>
                    <a:cxn ang="0">
                      <a:pos x="wd2" y="hd2"/>
                    </a:cxn>
                    <a:cxn ang="5400000">
                      <a:pos x="wd2" y="hd2"/>
                    </a:cxn>
                    <a:cxn ang="10800000">
                      <a:pos x="wd2" y="hd2"/>
                    </a:cxn>
                    <a:cxn ang="16200000">
                      <a:pos x="wd2" y="hd2"/>
                    </a:cxn>
                  </a:cxnLst>
                  <a:rect l="0" t="0" r="r" b="b"/>
                  <a:pathLst>
                    <a:path w="21600" h="21600" extrusionOk="0">
                      <a:moveTo>
                        <a:pt x="14838" y="21600"/>
                      </a:moveTo>
                      <a:lnTo>
                        <a:pt x="7448" y="21600"/>
                      </a:lnTo>
                      <a:lnTo>
                        <a:pt x="0" y="5452"/>
                      </a:lnTo>
                      <a:lnTo>
                        <a:pt x="10629" y="0"/>
                      </a:lnTo>
                      <a:lnTo>
                        <a:pt x="10800" y="130"/>
                      </a:lnTo>
                      <a:lnTo>
                        <a:pt x="10971" y="0"/>
                      </a:lnTo>
                      <a:lnTo>
                        <a:pt x="21600" y="5452"/>
                      </a:lnTo>
                      <a:lnTo>
                        <a:pt x="14838" y="21600"/>
                      </a:lnTo>
                      <a:close/>
                    </a:path>
                  </a:pathLst>
                </a:custGeom>
                <a:solidFill>
                  <a:srgbClr val="93EBD8"/>
                </a:solidFill>
                <a:ln w="12700" cap="flat">
                  <a:noFill/>
                  <a:miter lim="400000"/>
                </a:ln>
                <a:effectLst/>
              </p:spPr>
              <p:txBody>
                <a:bodyPr wrap="square" lIns="45719" tIns="45719" rIns="45719" bIns="45719" numCol="1" anchor="ctr">
                  <a:noAutofit/>
                </a:bodyPr>
                <a:lstStyle/>
                <a:p>
                  <a:pPr defTabSz="914400">
                    <a:defRPr sz="1800" i="0">
                      <a:solidFill>
                        <a:srgbClr val="FFFFFF"/>
                      </a:solidFill>
                      <a:effectLst/>
                      <a:latin typeface="Calibri"/>
                      <a:ea typeface="Calibri"/>
                      <a:cs typeface="Calibri"/>
                      <a:sym typeface="Calibri"/>
                    </a:defRPr>
                  </a:pPr>
                  <a:endParaRPr/>
                </a:p>
              </p:txBody>
            </p:sp>
            <p:sp>
              <p:nvSpPr>
                <p:cNvPr id="378" name="Oval"/>
                <p:cNvSpPr/>
                <p:nvPr/>
              </p:nvSpPr>
              <p:spPr>
                <a:xfrm>
                  <a:off x="73349" y="0"/>
                  <a:ext cx="114922" cy="142189"/>
                </a:xfrm>
                <a:prstGeom prst="ellipse">
                  <a:avLst/>
                </a:prstGeom>
                <a:solidFill>
                  <a:srgbClr val="167964"/>
                </a:solidFill>
                <a:ln w="12700" cap="flat">
                  <a:noFill/>
                  <a:miter lim="400000"/>
                </a:ln>
                <a:effectLst/>
              </p:spPr>
              <p:txBody>
                <a:bodyPr wrap="square" lIns="45719" tIns="45719" rIns="45719" bIns="45719" numCol="1" anchor="ctr">
                  <a:noAutofit/>
                </a:bodyPr>
                <a:lstStyle/>
                <a:p>
                  <a:pPr defTabSz="914400">
                    <a:defRPr sz="1800" i="0">
                      <a:solidFill>
                        <a:srgbClr val="FFFFFF"/>
                      </a:solidFill>
                      <a:effectLst/>
                      <a:latin typeface="Calibri"/>
                      <a:ea typeface="Calibri"/>
                      <a:cs typeface="Calibri"/>
                      <a:sym typeface="Calibri"/>
                    </a:defRPr>
                  </a:pPr>
                  <a:endParaRPr/>
                </a:p>
              </p:txBody>
            </p:sp>
            <p:sp>
              <p:nvSpPr>
                <p:cNvPr id="379" name="Shape"/>
                <p:cNvSpPr/>
                <p:nvPr/>
              </p:nvSpPr>
              <p:spPr>
                <a:xfrm>
                  <a:off x="111672" y="148864"/>
                  <a:ext cx="38275" cy="35493"/>
                </a:xfrm>
                <a:custGeom>
                  <a:avLst/>
                  <a:gdLst/>
                  <a:ahLst/>
                  <a:cxnLst>
                    <a:cxn ang="0">
                      <a:pos x="wd2" y="hd2"/>
                    </a:cxn>
                    <a:cxn ang="5400000">
                      <a:pos x="wd2" y="hd2"/>
                    </a:cxn>
                    <a:cxn ang="10800000">
                      <a:pos x="wd2" y="hd2"/>
                    </a:cxn>
                    <a:cxn ang="16200000">
                      <a:pos x="wd2" y="hd2"/>
                    </a:cxn>
                  </a:cxnLst>
                  <a:rect l="0" t="0" r="r" b="b"/>
                  <a:pathLst>
                    <a:path w="21600" h="21600" extrusionOk="0">
                      <a:moveTo>
                        <a:pt x="1777" y="0"/>
                      </a:moveTo>
                      <a:cubicBezTo>
                        <a:pt x="4611" y="1311"/>
                        <a:pt x="7653" y="1910"/>
                        <a:pt x="10800" y="1910"/>
                      </a:cubicBezTo>
                      <a:cubicBezTo>
                        <a:pt x="13947" y="1910"/>
                        <a:pt x="16989" y="1311"/>
                        <a:pt x="19823" y="0"/>
                      </a:cubicBezTo>
                      <a:lnTo>
                        <a:pt x="21600" y="5347"/>
                      </a:lnTo>
                      <a:lnTo>
                        <a:pt x="16200" y="21600"/>
                      </a:lnTo>
                      <a:lnTo>
                        <a:pt x="5400" y="21600"/>
                      </a:lnTo>
                      <a:lnTo>
                        <a:pt x="0" y="5347"/>
                      </a:lnTo>
                      <a:close/>
                    </a:path>
                  </a:pathLst>
                </a:custGeom>
                <a:solidFill>
                  <a:srgbClr val="93EBD8"/>
                </a:solidFill>
                <a:ln w="12700" cap="flat">
                  <a:noFill/>
                  <a:miter lim="400000"/>
                </a:ln>
                <a:effectLst/>
              </p:spPr>
              <p:txBody>
                <a:bodyPr wrap="square" lIns="45719" tIns="45719" rIns="45719" bIns="45719" numCol="1" anchor="ctr">
                  <a:noAutofit/>
                </a:bodyPr>
                <a:lstStyle/>
                <a:p>
                  <a:pPr defTabSz="914400">
                    <a:defRPr sz="1800" i="0">
                      <a:solidFill>
                        <a:srgbClr val="FFFFFF"/>
                      </a:solidFill>
                      <a:effectLst/>
                      <a:latin typeface="Calibri"/>
                      <a:ea typeface="Calibri"/>
                      <a:cs typeface="Calibri"/>
                      <a:sym typeface="Calibri"/>
                    </a:defRPr>
                  </a:pPr>
                  <a:endParaRPr/>
                </a:p>
              </p:txBody>
            </p:sp>
          </p:grpSp>
          <p:grpSp>
            <p:nvGrpSpPr>
              <p:cNvPr id="385" name="Group"/>
              <p:cNvGrpSpPr/>
              <p:nvPr/>
            </p:nvGrpSpPr>
            <p:grpSpPr>
              <a:xfrm>
                <a:off x="-1" y="0"/>
                <a:ext cx="261621" cy="484041"/>
                <a:chOff x="0" y="0"/>
                <a:chExt cx="261619" cy="484040"/>
              </a:xfrm>
            </p:grpSpPr>
            <p:sp>
              <p:nvSpPr>
                <p:cNvPr id="381" name="Shape"/>
                <p:cNvSpPr/>
                <p:nvPr/>
              </p:nvSpPr>
              <p:spPr>
                <a:xfrm>
                  <a:off x="-1" y="146090"/>
                  <a:ext cx="261621" cy="337951"/>
                </a:xfrm>
                <a:custGeom>
                  <a:avLst/>
                  <a:gdLst/>
                  <a:ahLst/>
                  <a:cxnLst>
                    <a:cxn ang="0">
                      <a:pos x="wd2" y="hd2"/>
                    </a:cxn>
                    <a:cxn ang="5400000">
                      <a:pos x="wd2" y="hd2"/>
                    </a:cxn>
                    <a:cxn ang="10800000">
                      <a:pos x="wd2" y="hd2"/>
                    </a:cxn>
                    <a:cxn ang="16200000">
                      <a:pos x="wd2" y="hd2"/>
                    </a:cxn>
                  </a:cxnLst>
                  <a:rect l="0" t="0" r="r" b="b"/>
                  <a:pathLst>
                    <a:path w="21600" h="21600" extrusionOk="0">
                      <a:moveTo>
                        <a:pt x="8936" y="0"/>
                      </a:moveTo>
                      <a:cubicBezTo>
                        <a:pt x="9508" y="236"/>
                        <a:pt x="10138" y="366"/>
                        <a:pt x="10800" y="366"/>
                      </a:cubicBezTo>
                      <a:cubicBezTo>
                        <a:pt x="11460" y="366"/>
                        <a:pt x="12089" y="237"/>
                        <a:pt x="12659" y="2"/>
                      </a:cubicBezTo>
                      <a:lnTo>
                        <a:pt x="16287" y="1245"/>
                      </a:lnTo>
                      <a:lnTo>
                        <a:pt x="21600" y="11423"/>
                      </a:lnTo>
                      <a:lnTo>
                        <a:pt x="16287" y="21600"/>
                      </a:lnTo>
                      <a:lnTo>
                        <a:pt x="5313" y="21600"/>
                      </a:lnTo>
                      <a:lnTo>
                        <a:pt x="0" y="11423"/>
                      </a:lnTo>
                      <a:lnTo>
                        <a:pt x="5313" y="1245"/>
                      </a:lnTo>
                      <a:close/>
                    </a:path>
                  </a:pathLst>
                </a:custGeom>
                <a:solidFill>
                  <a:srgbClr val="167964"/>
                </a:solidFill>
                <a:ln w="12700" cap="flat">
                  <a:noFill/>
                  <a:miter lim="400000"/>
                </a:ln>
                <a:effectLst/>
              </p:spPr>
              <p:txBody>
                <a:bodyPr wrap="square" lIns="45719" tIns="45719" rIns="45719" bIns="45719" numCol="1" anchor="ctr">
                  <a:noAutofit/>
                </a:bodyPr>
                <a:lstStyle/>
                <a:p>
                  <a:pPr defTabSz="914400">
                    <a:defRPr sz="1800" i="0">
                      <a:solidFill>
                        <a:srgbClr val="FFFFFF"/>
                      </a:solidFill>
                      <a:effectLst/>
                      <a:latin typeface="Calibri"/>
                      <a:ea typeface="Calibri"/>
                      <a:cs typeface="Calibri"/>
                      <a:sym typeface="Calibri"/>
                    </a:defRPr>
                  </a:pPr>
                  <a:endParaRPr/>
                </a:p>
              </p:txBody>
            </p:sp>
            <p:sp>
              <p:nvSpPr>
                <p:cNvPr id="382" name="Shape"/>
                <p:cNvSpPr/>
                <p:nvPr/>
              </p:nvSpPr>
              <p:spPr>
                <a:xfrm rot="10800000">
                  <a:off x="102479" y="184356"/>
                  <a:ext cx="56662" cy="181383"/>
                </a:xfrm>
                <a:custGeom>
                  <a:avLst/>
                  <a:gdLst/>
                  <a:ahLst/>
                  <a:cxnLst>
                    <a:cxn ang="0">
                      <a:pos x="wd2" y="hd2"/>
                    </a:cxn>
                    <a:cxn ang="5400000">
                      <a:pos x="wd2" y="hd2"/>
                    </a:cxn>
                    <a:cxn ang="10800000">
                      <a:pos x="wd2" y="hd2"/>
                    </a:cxn>
                    <a:cxn ang="16200000">
                      <a:pos x="wd2" y="hd2"/>
                    </a:cxn>
                  </a:cxnLst>
                  <a:rect l="0" t="0" r="r" b="b"/>
                  <a:pathLst>
                    <a:path w="21600" h="21600" extrusionOk="0">
                      <a:moveTo>
                        <a:pt x="14838" y="21600"/>
                      </a:moveTo>
                      <a:lnTo>
                        <a:pt x="7448" y="21600"/>
                      </a:lnTo>
                      <a:lnTo>
                        <a:pt x="0" y="5452"/>
                      </a:lnTo>
                      <a:lnTo>
                        <a:pt x="10629" y="0"/>
                      </a:lnTo>
                      <a:lnTo>
                        <a:pt x="10800" y="130"/>
                      </a:lnTo>
                      <a:lnTo>
                        <a:pt x="10971" y="0"/>
                      </a:lnTo>
                      <a:lnTo>
                        <a:pt x="21600" y="5452"/>
                      </a:lnTo>
                      <a:lnTo>
                        <a:pt x="14838" y="21600"/>
                      </a:lnTo>
                      <a:close/>
                    </a:path>
                  </a:pathLst>
                </a:custGeom>
                <a:solidFill>
                  <a:srgbClr val="93EBD8"/>
                </a:solidFill>
                <a:ln w="12700" cap="flat">
                  <a:noFill/>
                  <a:miter lim="400000"/>
                </a:ln>
                <a:effectLst/>
              </p:spPr>
              <p:txBody>
                <a:bodyPr wrap="square" lIns="45719" tIns="45719" rIns="45719" bIns="45719" numCol="1" anchor="ctr">
                  <a:noAutofit/>
                </a:bodyPr>
                <a:lstStyle/>
                <a:p>
                  <a:pPr defTabSz="914400">
                    <a:defRPr sz="1800" i="0">
                      <a:solidFill>
                        <a:srgbClr val="FFFFFF"/>
                      </a:solidFill>
                      <a:effectLst/>
                      <a:latin typeface="Calibri"/>
                      <a:ea typeface="Calibri"/>
                      <a:cs typeface="Calibri"/>
                      <a:sym typeface="Calibri"/>
                    </a:defRPr>
                  </a:pPr>
                  <a:endParaRPr/>
                </a:p>
              </p:txBody>
            </p:sp>
            <p:sp>
              <p:nvSpPr>
                <p:cNvPr id="383" name="Oval"/>
                <p:cNvSpPr/>
                <p:nvPr/>
              </p:nvSpPr>
              <p:spPr>
                <a:xfrm>
                  <a:off x="73349" y="0"/>
                  <a:ext cx="114922" cy="142189"/>
                </a:xfrm>
                <a:prstGeom prst="ellipse">
                  <a:avLst/>
                </a:prstGeom>
                <a:solidFill>
                  <a:srgbClr val="167964"/>
                </a:solidFill>
                <a:ln w="12700" cap="flat">
                  <a:noFill/>
                  <a:miter lim="400000"/>
                </a:ln>
                <a:effectLst/>
              </p:spPr>
              <p:txBody>
                <a:bodyPr wrap="square" lIns="45719" tIns="45719" rIns="45719" bIns="45719" numCol="1" anchor="ctr">
                  <a:noAutofit/>
                </a:bodyPr>
                <a:lstStyle/>
                <a:p>
                  <a:pPr defTabSz="914400">
                    <a:defRPr sz="1800" i="0">
                      <a:solidFill>
                        <a:srgbClr val="FFFFFF"/>
                      </a:solidFill>
                      <a:effectLst/>
                      <a:latin typeface="Calibri"/>
                      <a:ea typeface="Calibri"/>
                      <a:cs typeface="Calibri"/>
                      <a:sym typeface="Calibri"/>
                    </a:defRPr>
                  </a:pPr>
                  <a:endParaRPr/>
                </a:p>
              </p:txBody>
            </p:sp>
            <p:sp>
              <p:nvSpPr>
                <p:cNvPr id="384" name="Shape"/>
                <p:cNvSpPr/>
                <p:nvPr/>
              </p:nvSpPr>
              <p:spPr>
                <a:xfrm>
                  <a:off x="111672" y="148864"/>
                  <a:ext cx="38275" cy="35493"/>
                </a:xfrm>
                <a:custGeom>
                  <a:avLst/>
                  <a:gdLst/>
                  <a:ahLst/>
                  <a:cxnLst>
                    <a:cxn ang="0">
                      <a:pos x="wd2" y="hd2"/>
                    </a:cxn>
                    <a:cxn ang="5400000">
                      <a:pos x="wd2" y="hd2"/>
                    </a:cxn>
                    <a:cxn ang="10800000">
                      <a:pos x="wd2" y="hd2"/>
                    </a:cxn>
                    <a:cxn ang="16200000">
                      <a:pos x="wd2" y="hd2"/>
                    </a:cxn>
                  </a:cxnLst>
                  <a:rect l="0" t="0" r="r" b="b"/>
                  <a:pathLst>
                    <a:path w="21600" h="21600" extrusionOk="0">
                      <a:moveTo>
                        <a:pt x="1777" y="0"/>
                      </a:moveTo>
                      <a:cubicBezTo>
                        <a:pt x="4611" y="1311"/>
                        <a:pt x="7653" y="1910"/>
                        <a:pt x="10800" y="1910"/>
                      </a:cubicBezTo>
                      <a:cubicBezTo>
                        <a:pt x="13947" y="1910"/>
                        <a:pt x="16989" y="1311"/>
                        <a:pt x="19823" y="0"/>
                      </a:cubicBezTo>
                      <a:lnTo>
                        <a:pt x="21600" y="5347"/>
                      </a:lnTo>
                      <a:lnTo>
                        <a:pt x="16200" y="21600"/>
                      </a:lnTo>
                      <a:lnTo>
                        <a:pt x="5400" y="21600"/>
                      </a:lnTo>
                      <a:lnTo>
                        <a:pt x="0" y="5347"/>
                      </a:lnTo>
                      <a:close/>
                    </a:path>
                  </a:pathLst>
                </a:custGeom>
                <a:solidFill>
                  <a:srgbClr val="93EBD8"/>
                </a:solidFill>
                <a:ln w="12700" cap="flat">
                  <a:noFill/>
                  <a:miter lim="400000"/>
                </a:ln>
                <a:effectLst/>
              </p:spPr>
              <p:txBody>
                <a:bodyPr wrap="square" lIns="45719" tIns="45719" rIns="45719" bIns="45719" numCol="1" anchor="ctr">
                  <a:noAutofit/>
                </a:bodyPr>
                <a:lstStyle/>
                <a:p>
                  <a:pPr defTabSz="914400">
                    <a:defRPr sz="1800" i="0">
                      <a:solidFill>
                        <a:srgbClr val="FFFFFF"/>
                      </a:solidFill>
                      <a:effectLst/>
                      <a:latin typeface="Calibri"/>
                      <a:ea typeface="Calibri"/>
                      <a:cs typeface="Calibri"/>
                      <a:sym typeface="Calibri"/>
                    </a:defRPr>
                  </a:pPr>
                  <a:endParaRPr/>
                </a:p>
              </p:txBody>
            </p:sp>
          </p:grpSp>
        </p:grpSp>
      </p:grpSp>
      <p:sp>
        <p:nvSpPr>
          <p:cNvPr id="388" name="QUANTITATIVE"/>
          <p:cNvSpPr txBox="1"/>
          <p:nvPr/>
        </p:nvSpPr>
        <p:spPr>
          <a:xfrm>
            <a:off x="10294537" y="7901124"/>
            <a:ext cx="3200826" cy="495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marL="444500" indent="-444500" algn="l">
              <a:spcBef>
                <a:spcPts val="3200"/>
              </a:spcBef>
              <a:buSzPct val="75000"/>
              <a:buChar char="★"/>
              <a:defRPr sz="2300" i="0">
                <a:solidFill>
                  <a:srgbClr val="F6F5F4"/>
                </a:solidFill>
              </a:defRPr>
            </a:lvl1pPr>
          </a:lstStyle>
          <a:p>
            <a:r>
              <a:t>QUANTITATIVE</a:t>
            </a:r>
          </a:p>
        </p:txBody>
      </p:sp>
      <p:sp>
        <p:nvSpPr>
          <p:cNvPr id="389" name="Thumbtack"/>
          <p:cNvSpPr/>
          <p:nvPr/>
        </p:nvSpPr>
        <p:spPr>
          <a:xfrm>
            <a:off x="9197964" y="6664363"/>
            <a:ext cx="342034" cy="764321"/>
          </a:xfrm>
          <a:custGeom>
            <a:avLst/>
            <a:gdLst/>
            <a:ahLst/>
            <a:cxnLst>
              <a:cxn ang="0">
                <a:pos x="wd2" y="hd2"/>
              </a:cxn>
              <a:cxn ang="5400000">
                <a:pos x="wd2" y="hd2"/>
              </a:cxn>
              <a:cxn ang="10800000">
                <a:pos x="wd2" y="hd2"/>
              </a:cxn>
              <a:cxn ang="16200000">
                <a:pos x="wd2" y="hd2"/>
              </a:cxn>
            </a:cxnLst>
            <a:rect l="0" t="0" r="r" b="b"/>
            <a:pathLst>
              <a:path w="21600" h="21600" extrusionOk="0">
                <a:moveTo>
                  <a:pt x="192" y="0"/>
                </a:moveTo>
                <a:cubicBezTo>
                  <a:pt x="156" y="1501"/>
                  <a:pt x="1266" y="2873"/>
                  <a:pt x="3100" y="3888"/>
                </a:cubicBezTo>
                <a:lnTo>
                  <a:pt x="3100" y="9202"/>
                </a:lnTo>
                <a:cubicBezTo>
                  <a:pt x="1217" y="10196"/>
                  <a:pt x="36" y="11557"/>
                  <a:pt x="0" y="13058"/>
                </a:cubicBezTo>
                <a:lnTo>
                  <a:pt x="9703" y="13058"/>
                </a:lnTo>
                <a:lnTo>
                  <a:pt x="9703" y="20228"/>
                </a:lnTo>
                <a:lnTo>
                  <a:pt x="10800" y="21600"/>
                </a:lnTo>
                <a:lnTo>
                  <a:pt x="11897" y="20228"/>
                </a:lnTo>
                <a:lnTo>
                  <a:pt x="11897" y="13051"/>
                </a:lnTo>
                <a:lnTo>
                  <a:pt x="21600" y="13051"/>
                </a:lnTo>
                <a:cubicBezTo>
                  <a:pt x="21564" y="11550"/>
                  <a:pt x="20383" y="10190"/>
                  <a:pt x="18500" y="9197"/>
                </a:cubicBezTo>
                <a:lnTo>
                  <a:pt x="18500" y="3888"/>
                </a:lnTo>
                <a:cubicBezTo>
                  <a:pt x="20334" y="2873"/>
                  <a:pt x="21444" y="1507"/>
                  <a:pt x="21408" y="0"/>
                </a:cubicBezTo>
                <a:cubicBezTo>
                  <a:pt x="21082" y="0"/>
                  <a:pt x="192" y="0"/>
                  <a:pt x="192" y="0"/>
                </a:cubicBezTo>
                <a:close/>
              </a:path>
            </a:pathLst>
          </a:custGeom>
          <a:solidFill>
            <a:schemeClr val="accent1">
              <a:hueOff val="127472"/>
              <a:lumOff val="-18627"/>
            </a:schemeClr>
          </a:solidFill>
          <a:ln w="12700">
            <a:miter lim="400000"/>
          </a:ln>
          <a:effectLst>
            <a:outerShdw blurRad="38100" dist="25400" dir="5760000" rotWithShape="0">
              <a:srgbClr val="FFFFFF">
                <a:alpha val="30000"/>
              </a:srgbClr>
            </a:outerShdw>
          </a:effectLst>
        </p:spPr>
        <p:txBody>
          <a:bodyPr lIns="50800" tIns="50800" rIns="50800" bIns="50800" anchor="ctr"/>
          <a:lstStyle/>
          <a:p>
            <a:pPr>
              <a:defRPr sz="3000" i="0">
                <a:solidFill>
                  <a:srgbClr val="3E3B39"/>
                </a:solidFill>
                <a:effectLst>
                  <a:outerShdw blurRad="25400" dist="12700" dir="4920000" rotWithShape="0">
                    <a:srgbClr val="FFFFFF">
                      <a:alpha val="50000"/>
                    </a:srgbClr>
                  </a:outerShdw>
                </a:effectLst>
              </a:defRPr>
            </a:pPr>
            <a:endParaRPr/>
          </a:p>
        </p:txBody>
      </p:sp>
      <p:sp>
        <p:nvSpPr>
          <p:cNvPr id="390" name="Thumbtack"/>
          <p:cNvSpPr/>
          <p:nvPr/>
        </p:nvSpPr>
        <p:spPr>
          <a:xfrm>
            <a:off x="10290975" y="7383435"/>
            <a:ext cx="342034" cy="764320"/>
          </a:xfrm>
          <a:custGeom>
            <a:avLst/>
            <a:gdLst/>
            <a:ahLst/>
            <a:cxnLst>
              <a:cxn ang="0">
                <a:pos x="wd2" y="hd2"/>
              </a:cxn>
              <a:cxn ang="5400000">
                <a:pos x="wd2" y="hd2"/>
              </a:cxn>
              <a:cxn ang="10800000">
                <a:pos x="wd2" y="hd2"/>
              </a:cxn>
              <a:cxn ang="16200000">
                <a:pos x="wd2" y="hd2"/>
              </a:cxn>
            </a:cxnLst>
            <a:rect l="0" t="0" r="r" b="b"/>
            <a:pathLst>
              <a:path w="21600" h="21600" extrusionOk="0">
                <a:moveTo>
                  <a:pt x="192" y="0"/>
                </a:moveTo>
                <a:cubicBezTo>
                  <a:pt x="156" y="1501"/>
                  <a:pt x="1266" y="2873"/>
                  <a:pt x="3100" y="3888"/>
                </a:cubicBezTo>
                <a:lnTo>
                  <a:pt x="3100" y="9202"/>
                </a:lnTo>
                <a:cubicBezTo>
                  <a:pt x="1217" y="10196"/>
                  <a:pt x="36" y="11557"/>
                  <a:pt x="0" y="13058"/>
                </a:cubicBezTo>
                <a:lnTo>
                  <a:pt x="9703" y="13058"/>
                </a:lnTo>
                <a:lnTo>
                  <a:pt x="9703" y="20228"/>
                </a:lnTo>
                <a:lnTo>
                  <a:pt x="10800" y="21600"/>
                </a:lnTo>
                <a:lnTo>
                  <a:pt x="11897" y="20228"/>
                </a:lnTo>
                <a:lnTo>
                  <a:pt x="11897" y="13051"/>
                </a:lnTo>
                <a:lnTo>
                  <a:pt x="21600" y="13051"/>
                </a:lnTo>
                <a:cubicBezTo>
                  <a:pt x="21564" y="11550"/>
                  <a:pt x="20383" y="10190"/>
                  <a:pt x="18500" y="9197"/>
                </a:cubicBezTo>
                <a:lnTo>
                  <a:pt x="18500" y="3888"/>
                </a:lnTo>
                <a:cubicBezTo>
                  <a:pt x="20334" y="2873"/>
                  <a:pt x="21444" y="1507"/>
                  <a:pt x="21408" y="0"/>
                </a:cubicBezTo>
                <a:cubicBezTo>
                  <a:pt x="21082" y="0"/>
                  <a:pt x="192" y="0"/>
                  <a:pt x="192" y="0"/>
                </a:cubicBezTo>
                <a:close/>
              </a:path>
            </a:pathLst>
          </a:custGeom>
          <a:solidFill>
            <a:schemeClr val="accent1">
              <a:hueOff val="127472"/>
              <a:lumOff val="-18627"/>
            </a:schemeClr>
          </a:solidFill>
          <a:ln w="12700">
            <a:miter lim="400000"/>
          </a:ln>
          <a:effectLst>
            <a:outerShdw blurRad="38100" dist="25400" dir="5760000" rotWithShape="0">
              <a:srgbClr val="FFFFFF">
                <a:alpha val="30000"/>
              </a:srgbClr>
            </a:outerShdw>
          </a:effectLst>
        </p:spPr>
        <p:txBody>
          <a:bodyPr lIns="50800" tIns="50800" rIns="50800" bIns="50800" anchor="ctr"/>
          <a:lstStyle/>
          <a:p>
            <a:pPr>
              <a:defRPr sz="3000" i="0">
                <a:solidFill>
                  <a:srgbClr val="3E3B39"/>
                </a:solidFill>
                <a:effectLst>
                  <a:outerShdw blurRad="25400" dist="12700" dir="4920000" rotWithShape="0">
                    <a:srgbClr val="FFFFFF">
                      <a:alpha val="50000"/>
                    </a:srgbClr>
                  </a:outerShdw>
                </a:effectLst>
              </a:defRPr>
            </a:pPr>
            <a:endParaRPr/>
          </a:p>
        </p:txBody>
      </p:sp>
      <p:sp>
        <p:nvSpPr>
          <p:cNvPr id="391" name="Thumbtack"/>
          <p:cNvSpPr/>
          <p:nvPr/>
        </p:nvSpPr>
        <p:spPr>
          <a:xfrm>
            <a:off x="9605419" y="3363581"/>
            <a:ext cx="342034" cy="764320"/>
          </a:xfrm>
          <a:custGeom>
            <a:avLst/>
            <a:gdLst/>
            <a:ahLst/>
            <a:cxnLst>
              <a:cxn ang="0">
                <a:pos x="wd2" y="hd2"/>
              </a:cxn>
              <a:cxn ang="5400000">
                <a:pos x="wd2" y="hd2"/>
              </a:cxn>
              <a:cxn ang="10800000">
                <a:pos x="wd2" y="hd2"/>
              </a:cxn>
              <a:cxn ang="16200000">
                <a:pos x="wd2" y="hd2"/>
              </a:cxn>
            </a:cxnLst>
            <a:rect l="0" t="0" r="r" b="b"/>
            <a:pathLst>
              <a:path w="21600" h="21600" extrusionOk="0">
                <a:moveTo>
                  <a:pt x="192" y="0"/>
                </a:moveTo>
                <a:cubicBezTo>
                  <a:pt x="156" y="1501"/>
                  <a:pt x="1266" y="2873"/>
                  <a:pt x="3100" y="3888"/>
                </a:cubicBezTo>
                <a:lnTo>
                  <a:pt x="3100" y="9202"/>
                </a:lnTo>
                <a:cubicBezTo>
                  <a:pt x="1217" y="10196"/>
                  <a:pt x="36" y="11557"/>
                  <a:pt x="0" y="13058"/>
                </a:cubicBezTo>
                <a:lnTo>
                  <a:pt x="9703" y="13058"/>
                </a:lnTo>
                <a:lnTo>
                  <a:pt x="9703" y="20228"/>
                </a:lnTo>
                <a:lnTo>
                  <a:pt x="10800" y="21600"/>
                </a:lnTo>
                <a:lnTo>
                  <a:pt x="11897" y="20228"/>
                </a:lnTo>
                <a:lnTo>
                  <a:pt x="11897" y="13051"/>
                </a:lnTo>
                <a:lnTo>
                  <a:pt x="21600" y="13051"/>
                </a:lnTo>
                <a:cubicBezTo>
                  <a:pt x="21564" y="11550"/>
                  <a:pt x="20383" y="10190"/>
                  <a:pt x="18500" y="9197"/>
                </a:cubicBezTo>
                <a:lnTo>
                  <a:pt x="18500" y="3888"/>
                </a:lnTo>
                <a:cubicBezTo>
                  <a:pt x="20334" y="2873"/>
                  <a:pt x="21444" y="1507"/>
                  <a:pt x="21408" y="0"/>
                </a:cubicBezTo>
                <a:cubicBezTo>
                  <a:pt x="21082" y="0"/>
                  <a:pt x="192" y="0"/>
                  <a:pt x="192" y="0"/>
                </a:cubicBezTo>
                <a:close/>
              </a:path>
            </a:pathLst>
          </a:custGeom>
          <a:blipFill>
            <a:blip r:embed="rId2"/>
          </a:blipFill>
          <a:ln w="12700">
            <a:miter lim="400000"/>
          </a:ln>
          <a:effectLst>
            <a:outerShdw blurRad="38100" dist="25400" dir="5760000" rotWithShape="0">
              <a:srgbClr val="FFFFFF">
                <a:alpha val="30000"/>
              </a:srgbClr>
            </a:outerShdw>
          </a:effectLst>
        </p:spPr>
        <p:txBody>
          <a:bodyPr lIns="50800" tIns="50800" rIns="50800" bIns="50800" anchor="ctr"/>
          <a:lstStyle/>
          <a:p>
            <a:pPr>
              <a:defRPr sz="3000" i="0">
                <a:solidFill>
                  <a:srgbClr val="3E3B39"/>
                </a:solidFill>
                <a:effectLst>
                  <a:outerShdw blurRad="25400" dist="12700" dir="4920000" rotWithShape="0">
                    <a:srgbClr val="FFFFFF">
                      <a:alpha val="50000"/>
                    </a:srgbClr>
                  </a:outerShdw>
                </a:effectLst>
              </a:defRPr>
            </a:pPr>
            <a:endParaRPr/>
          </a:p>
        </p:txBody>
      </p:sp>
      <p:sp>
        <p:nvSpPr>
          <p:cNvPr id="392" name="Thumbtack"/>
          <p:cNvSpPr/>
          <p:nvPr/>
        </p:nvSpPr>
        <p:spPr>
          <a:xfrm>
            <a:off x="10026101" y="514642"/>
            <a:ext cx="342034" cy="764321"/>
          </a:xfrm>
          <a:custGeom>
            <a:avLst/>
            <a:gdLst/>
            <a:ahLst/>
            <a:cxnLst>
              <a:cxn ang="0">
                <a:pos x="wd2" y="hd2"/>
              </a:cxn>
              <a:cxn ang="5400000">
                <a:pos x="wd2" y="hd2"/>
              </a:cxn>
              <a:cxn ang="10800000">
                <a:pos x="wd2" y="hd2"/>
              </a:cxn>
              <a:cxn ang="16200000">
                <a:pos x="wd2" y="hd2"/>
              </a:cxn>
            </a:cxnLst>
            <a:rect l="0" t="0" r="r" b="b"/>
            <a:pathLst>
              <a:path w="21600" h="21600" extrusionOk="0">
                <a:moveTo>
                  <a:pt x="192" y="0"/>
                </a:moveTo>
                <a:cubicBezTo>
                  <a:pt x="156" y="1501"/>
                  <a:pt x="1266" y="2873"/>
                  <a:pt x="3100" y="3888"/>
                </a:cubicBezTo>
                <a:lnTo>
                  <a:pt x="3100" y="9202"/>
                </a:lnTo>
                <a:cubicBezTo>
                  <a:pt x="1217" y="10196"/>
                  <a:pt x="36" y="11557"/>
                  <a:pt x="0" y="13058"/>
                </a:cubicBezTo>
                <a:lnTo>
                  <a:pt x="9703" y="13058"/>
                </a:lnTo>
                <a:lnTo>
                  <a:pt x="9703" y="20228"/>
                </a:lnTo>
                <a:lnTo>
                  <a:pt x="10800" y="21600"/>
                </a:lnTo>
                <a:lnTo>
                  <a:pt x="11897" y="20228"/>
                </a:lnTo>
                <a:lnTo>
                  <a:pt x="11897" y="13051"/>
                </a:lnTo>
                <a:lnTo>
                  <a:pt x="21600" y="13051"/>
                </a:lnTo>
                <a:cubicBezTo>
                  <a:pt x="21564" y="11550"/>
                  <a:pt x="20383" y="10190"/>
                  <a:pt x="18500" y="9197"/>
                </a:cubicBezTo>
                <a:lnTo>
                  <a:pt x="18500" y="3888"/>
                </a:lnTo>
                <a:cubicBezTo>
                  <a:pt x="20334" y="2873"/>
                  <a:pt x="21444" y="1507"/>
                  <a:pt x="21408" y="0"/>
                </a:cubicBezTo>
                <a:cubicBezTo>
                  <a:pt x="21082" y="0"/>
                  <a:pt x="192" y="0"/>
                  <a:pt x="192" y="0"/>
                </a:cubicBezTo>
                <a:close/>
              </a:path>
            </a:pathLst>
          </a:custGeom>
          <a:blipFill>
            <a:blip r:embed="rId2"/>
          </a:blipFill>
          <a:ln w="12700">
            <a:miter lim="400000"/>
          </a:ln>
          <a:effectLst>
            <a:outerShdw blurRad="38100" dist="25400" dir="5760000" rotWithShape="0">
              <a:srgbClr val="FFFFFF">
                <a:alpha val="30000"/>
              </a:srgbClr>
            </a:outerShdw>
          </a:effectLst>
        </p:spPr>
        <p:txBody>
          <a:bodyPr lIns="50800" tIns="50800" rIns="50800" bIns="50800" anchor="ctr"/>
          <a:lstStyle/>
          <a:p>
            <a:pPr>
              <a:defRPr sz="3000" i="0">
                <a:solidFill>
                  <a:srgbClr val="3E3B39"/>
                </a:solidFill>
                <a:effectLst>
                  <a:outerShdw blurRad="25400" dist="12700" dir="4920000" rotWithShape="0">
                    <a:srgbClr val="FFFFFF">
                      <a:alpha val="50000"/>
                    </a:srgbClr>
                  </a:outerShdw>
                </a:effectLst>
              </a:defRPr>
            </a:pPr>
            <a:endParaRPr/>
          </a:p>
        </p:txBody>
      </p:sp>
      <p:sp>
        <p:nvSpPr>
          <p:cNvPr id="393" name="QUALITATIVE"/>
          <p:cNvSpPr txBox="1"/>
          <p:nvPr/>
        </p:nvSpPr>
        <p:spPr>
          <a:xfrm>
            <a:off x="10022883" y="1014397"/>
            <a:ext cx="2466506" cy="4953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marL="444500" indent="-444500" algn="l">
              <a:spcBef>
                <a:spcPts val="3200"/>
              </a:spcBef>
              <a:buSzPct val="75000"/>
              <a:buChar char="★"/>
              <a:defRPr sz="2300" i="0">
                <a:solidFill>
                  <a:srgbClr val="F6F5F4"/>
                </a:solidFill>
              </a:defRPr>
            </a:lvl1pPr>
          </a:lstStyle>
          <a:p>
            <a:r>
              <a:t>QUALITATIVE </a:t>
            </a:r>
          </a:p>
        </p:txBody>
      </p:sp>
      <p:sp>
        <p:nvSpPr>
          <p:cNvPr id="394" name="P.A.T"/>
          <p:cNvSpPr txBox="1"/>
          <p:nvPr/>
        </p:nvSpPr>
        <p:spPr>
          <a:xfrm>
            <a:off x="8700013" y="4175176"/>
            <a:ext cx="1498283" cy="844461"/>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lstStyle>
            <a:lvl1pPr>
              <a:lnSpc>
                <a:spcPct val="90000"/>
              </a:lnSpc>
              <a:spcBef>
                <a:spcPts val="3200"/>
              </a:spcBef>
              <a:defRPr sz="3600" i="0">
                <a:solidFill>
                  <a:schemeClr val="accent6">
                    <a:hueOff val="-284210"/>
                    <a:satOff val="2084"/>
                    <a:lumOff val="-13137"/>
                  </a:schemeClr>
                </a:solidFill>
                <a:latin typeface="Avenir Next Demi Bold"/>
                <a:ea typeface="Avenir Next Demi Bold"/>
                <a:cs typeface="Avenir Next Demi Bold"/>
                <a:sym typeface="Avenir Next Demi Bold"/>
              </a:defRPr>
            </a:lvl1pPr>
          </a:lstStyle>
          <a:p>
            <a:r>
              <a:t>P.A.T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96" name="classroom-assessment.jpg" descr="classroom-assessment.jpg"/>
          <p:cNvPicPr>
            <a:picLocks noGrp="1"/>
          </p:cNvPicPr>
          <p:nvPr>
            <p:ph type="pic" idx="13"/>
          </p:nvPr>
        </p:nvPicPr>
        <p:blipFill>
          <a:blip r:embed="rId2">
            <a:extLst/>
          </a:blip>
          <a:stretch>
            <a:fillRect/>
          </a:stretch>
        </p:blipFill>
        <p:spPr>
          <a:xfrm>
            <a:off x="6407150" y="1199784"/>
            <a:ext cx="5702300" cy="6750878"/>
          </a:xfrm>
          <a:prstGeom prst="rect">
            <a:avLst/>
          </a:prstGeom>
        </p:spPr>
      </p:pic>
      <p:sp>
        <p:nvSpPr>
          <p:cNvPr id="397" name="Progressive Assessment tools"/>
          <p:cNvSpPr txBox="1">
            <a:spLocks noGrp="1"/>
          </p:cNvSpPr>
          <p:nvPr>
            <p:ph type="title"/>
          </p:nvPr>
        </p:nvSpPr>
        <p:spPr>
          <a:xfrm>
            <a:off x="901700" y="1029409"/>
            <a:ext cx="5080000" cy="2301481"/>
          </a:xfrm>
          <a:prstGeom prst="rect">
            <a:avLst/>
          </a:prstGeom>
        </p:spPr>
        <p:txBody>
          <a:bodyPr/>
          <a:lstStyle>
            <a:lvl1pPr algn="ctr">
              <a:defRPr>
                <a:solidFill>
                  <a:srgbClr val="F6F5F4"/>
                </a:solidFill>
              </a:defRPr>
            </a:lvl1pPr>
          </a:lstStyle>
          <a:p>
            <a:r>
              <a:rPr dirty="0"/>
              <a:t>Progressive Assessment </a:t>
            </a:r>
            <a:r>
              <a:rPr dirty="0" err="1"/>
              <a:t>tool</a:t>
            </a:r>
            <a:r>
              <a:rPr lang="en-US" dirty="0" err="1"/>
              <a:t>S</a:t>
            </a:r>
            <a:endParaRPr dirty="0"/>
          </a:p>
        </p:txBody>
      </p:sp>
      <p:sp>
        <p:nvSpPr>
          <p:cNvPr id="399" name="CHair-side assessment tool"/>
          <p:cNvSpPr txBox="1"/>
          <p:nvPr/>
        </p:nvSpPr>
        <p:spPr>
          <a:xfrm>
            <a:off x="590550" y="4075182"/>
            <a:ext cx="5702300" cy="100008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nSpc>
                <a:spcPct val="80000"/>
              </a:lnSpc>
              <a:defRPr sz="3600" b="1" i="0" cap="all" spc="288">
                <a:solidFill>
                  <a:srgbClr val="F6F5F4"/>
                </a:solidFill>
                <a:latin typeface="+mn-lt"/>
                <a:ea typeface="+mn-ea"/>
                <a:cs typeface="+mn-cs"/>
                <a:sym typeface="Avenir Next"/>
              </a:defRPr>
            </a:lvl1pPr>
          </a:lstStyle>
          <a:p>
            <a:r>
              <a:rPr dirty="0" err="1"/>
              <a:t>CHairside</a:t>
            </a:r>
            <a:r>
              <a:rPr dirty="0"/>
              <a:t> </a:t>
            </a:r>
            <a:endParaRPr lang="en-US" dirty="0"/>
          </a:p>
          <a:p>
            <a:r>
              <a:rPr dirty="0"/>
              <a:t>assessment tool</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5">
  <a:themeElements>
    <a:clrScheme name="New_Template5">
      <a:dk1>
        <a:srgbClr val="5E524C"/>
      </a:dk1>
      <a:lt1>
        <a:srgbClr val="12455E"/>
      </a:lt1>
      <a:dk2>
        <a:srgbClr val="615E5A"/>
      </a:dk2>
      <a:lt2>
        <a:srgbClr val="C8C1B8"/>
      </a:lt2>
      <a:accent1>
        <a:srgbClr val="899DBD"/>
      </a:accent1>
      <a:accent2>
        <a:srgbClr val="74A198"/>
      </a:accent2>
      <a:accent3>
        <a:srgbClr val="8A9759"/>
      </a:accent3>
      <a:accent4>
        <a:srgbClr val="CBA466"/>
      </a:accent4>
      <a:accent5>
        <a:srgbClr val="BB7B3F"/>
      </a:accent5>
      <a:accent6>
        <a:srgbClr val="BA6C5B"/>
      </a:accent6>
      <a:hlink>
        <a:srgbClr val="0000FF"/>
      </a:hlink>
      <a:folHlink>
        <a:srgbClr val="FF00FF"/>
      </a:folHlink>
    </a:clrScheme>
    <a:fontScheme name="New_Template5">
      <a:majorFont>
        <a:latin typeface="Avenir Next"/>
        <a:ea typeface="Avenir Next"/>
        <a:cs typeface="Avenir Next"/>
      </a:majorFont>
      <a:minorFont>
        <a:latin typeface="Avenir Next"/>
        <a:ea typeface="Avenir Next"/>
        <a:cs typeface="Avenir Next"/>
      </a:minorFont>
    </a:fontScheme>
    <a:fmtScheme name="New_Template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760000" rotWithShape="0">
              <a:srgbClr val="FFFFFF">
                <a:alpha val="30000"/>
              </a:srgbClr>
            </a:outerShdw>
          </a:effectLst>
        </a:effectStyle>
        <a:effectStyle>
          <a:effectLst>
            <a:outerShdw blurRad="38100" dist="25400" dir="5760000" rotWithShape="0">
              <a:srgbClr val="FFFFFF">
                <a:alpha val="30000"/>
              </a:srgbClr>
            </a:outerShdw>
          </a:effectLst>
        </a:effectStyle>
        <a:effectStyle>
          <a:effectLst>
            <a:outerShdw blurRad="38100" dist="25400" dir="5760000" rotWithShape="0">
              <a:srgbClr val="FFFFFF">
                <a:alpha val="3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760000" rotWithShape="0">
            <a:srgbClr val="FFFFFF">
              <a:alpha val="3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E3B39"/>
            </a:solidFill>
            <a:effectLst>
              <a:outerShdw blurRad="25400" dist="12700" dir="4920000" rotWithShape="0">
                <a:srgbClr val="FFFFFF">
                  <a:alpha val="50000"/>
                </a:srgbClr>
              </a:outerShdw>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75451">
              <a:alpha val="90000"/>
            </a:srgbClr>
          </a:solidFill>
          <a:prstDash val="solid"/>
          <a:miter lim="400000"/>
        </a:ln>
        <a:effectLst>
          <a:outerShdw blurRad="25400" dist="25400" dir="5520000" rotWithShape="0">
            <a:srgbClr val="FFFFFF">
              <a:alpha val="72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5">
  <a:themeElements>
    <a:clrScheme name="New_Template5">
      <a:dk1>
        <a:srgbClr val="000000"/>
      </a:dk1>
      <a:lt1>
        <a:srgbClr val="FFFFFF"/>
      </a:lt1>
      <a:dk2>
        <a:srgbClr val="615E5A"/>
      </a:dk2>
      <a:lt2>
        <a:srgbClr val="C8C1B8"/>
      </a:lt2>
      <a:accent1>
        <a:srgbClr val="899DBD"/>
      </a:accent1>
      <a:accent2>
        <a:srgbClr val="74A198"/>
      </a:accent2>
      <a:accent3>
        <a:srgbClr val="8A9759"/>
      </a:accent3>
      <a:accent4>
        <a:srgbClr val="CBA466"/>
      </a:accent4>
      <a:accent5>
        <a:srgbClr val="BB7B3F"/>
      </a:accent5>
      <a:accent6>
        <a:srgbClr val="BA6C5B"/>
      </a:accent6>
      <a:hlink>
        <a:srgbClr val="0000FF"/>
      </a:hlink>
      <a:folHlink>
        <a:srgbClr val="FF00FF"/>
      </a:folHlink>
    </a:clrScheme>
    <a:fontScheme name="New_Template5">
      <a:majorFont>
        <a:latin typeface="Avenir Next"/>
        <a:ea typeface="Avenir Next"/>
        <a:cs typeface="Avenir Next"/>
      </a:majorFont>
      <a:minorFont>
        <a:latin typeface="Avenir Next"/>
        <a:ea typeface="Avenir Next"/>
        <a:cs typeface="Avenir Next"/>
      </a:minorFont>
    </a:fontScheme>
    <a:fmtScheme name="New_Template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760000" rotWithShape="0">
              <a:srgbClr val="FFFFFF">
                <a:alpha val="30000"/>
              </a:srgbClr>
            </a:outerShdw>
          </a:effectLst>
        </a:effectStyle>
        <a:effectStyle>
          <a:effectLst>
            <a:outerShdw blurRad="38100" dist="25400" dir="5760000" rotWithShape="0">
              <a:srgbClr val="FFFFFF">
                <a:alpha val="30000"/>
              </a:srgbClr>
            </a:outerShdw>
          </a:effectLst>
        </a:effectStyle>
        <a:effectStyle>
          <a:effectLst>
            <a:outerShdw blurRad="38100" dist="25400" dir="5760000" rotWithShape="0">
              <a:srgbClr val="FFFFFF">
                <a:alpha val="3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760000" rotWithShape="0">
            <a:srgbClr val="FFFFFF">
              <a:alpha val="3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E3B39"/>
            </a:solidFill>
            <a:effectLst>
              <a:outerShdw blurRad="25400" dist="12700" dir="4920000" rotWithShape="0">
                <a:srgbClr val="FFFFFF">
                  <a:alpha val="50000"/>
                </a:srgbClr>
              </a:outerShdw>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75451">
              <a:alpha val="90000"/>
            </a:srgbClr>
          </a:solidFill>
          <a:prstDash val="solid"/>
          <a:miter lim="400000"/>
        </a:ln>
        <a:effectLst>
          <a:outerShdw blurRad="25400" dist="25400" dir="5520000" rotWithShape="0">
            <a:srgbClr val="FFFFFF">
              <a:alpha val="72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236</TotalTime>
  <Words>985</Words>
  <Application>Microsoft Macintosh PowerPoint</Application>
  <PresentationFormat>Custom</PresentationFormat>
  <Paragraphs>206</Paragraphs>
  <Slides>35</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35</vt:i4>
      </vt:variant>
    </vt:vector>
  </HeadingPairs>
  <TitlesOfParts>
    <vt:vector size="49" baseType="lpstr">
      <vt:lpstr>Agency FB</vt:lpstr>
      <vt:lpstr>Arial</vt:lpstr>
      <vt:lpstr>Arial Black</vt:lpstr>
      <vt:lpstr>Arial Rounded MT Bold</vt:lpstr>
      <vt:lpstr>Avenir Next</vt:lpstr>
      <vt:lpstr>Avenir Next Demi Bold</vt:lpstr>
      <vt:lpstr>Avenir Next Medium</vt:lpstr>
      <vt:lpstr>Calibri</vt:lpstr>
      <vt:lpstr>Helvetica</vt:lpstr>
      <vt:lpstr>Helvetica Neue</vt:lpstr>
      <vt:lpstr>Symbol</vt:lpstr>
      <vt:lpstr>Times</vt:lpstr>
      <vt:lpstr>Trebuchet MS</vt:lpstr>
      <vt:lpstr>New_Template5</vt:lpstr>
      <vt:lpstr>PowerPoint Presentation</vt:lpstr>
      <vt:lpstr>2-Yr Residency: Capturing the journey</vt:lpstr>
      <vt:lpstr>CODA Standard. 1:  Has the program developed clearly stated goals and objectives appropriate to advanced specialty education, addressing education, patient care, research and service?</vt:lpstr>
      <vt:lpstr>PROGRAM Objectives</vt:lpstr>
      <vt:lpstr>OUTCOME ASSESSMENTS</vt:lpstr>
      <vt:lpstr>PowerPoint Presentation</vt:lpstr>
      <vt:lpstr>Calibrated Faculty </vt:lpstr>
      <vt:lpstr>OUTCOME ASSESSMENTS</vt:lpstr>
      <vt:lpstr>Progressive Assessment toolS</vt:lpstr>
      <vt:lpstr>OBJECTIVES</vt:lpstr>
      <vt:lpstr>P.A.T for various clinical procedures</vt:lpstr>
      <vt:lpstr>Progressive assessment tool</vt:lpstr>
      <vt:lpstr>PowerPoint Presentation</vt:lpstr>
      <vt:lpstr>P.A.T yourself</vt:lpstr>
      <vt:lpstr>PowerPoint Presentation</vt:lpstr>
      <vt:lpstr>Calibration and Tool Validation</vt:lpstr>
      <vt:lpstr>PowerPoint Presentation</vt:lpstr>
      <vt:lpstr>PowerPoint Presentation</vt:lpstr>
      <vt:lpstr>PowerPoint Presentation</vt:lpstr>
      <vt:lpstr>PowerPoint Presentation</vt:lpstr>
      <vt:lpstr>Effectiveness of P.A.t</vt:lpstr>
      <vt:lpstr>Objective:   PAT as a learning/Assessment tool</vt:lpstr>
      <vt:lpstr>Q1: P.A.T as an effective tool for improving subject knowledge of the clinical procedure.</vt:lpstr>
      <vt:lpstr>PowerPoint Presentation</vt:lpstr>
      <vt:lpstr>Objective:   PAT to improve Faculty interactions</vt:lpstr>
      <vt:lpstr>Q2: P.A.T as an effective tool to improve faculty interactions</vt:lpstr>
      <vt:lpstr>Objective:   PAT to improve organizational and presentation skills</vt:lpstr>
      <vt:lpstr>Q3: P.A.T has helped me to become more organized while providing care for my patients. </vt:lpstr>
      <vt:lpstr>Q4: P.A.T has helped me improve my presentation skills (while presenting clinical cases). </vt:lpstr>
      <vt:lpstr>Overall effectiveness</vt:lpstr>
      <vt:lpstr>Q5: P.A.T as an effective tool for improving overall clinical proficiency </vt:lpstr>
      <vt:lpstr>Q 6. Any suggestions to improve the PAT process and/or the tool itself?</vt:lpstr>
      <vt:lpstr>`OBJECTIVES Met’- as ranked by residents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Dhar, Vineet K.</cp:lastModifiedBy>
  <cp:revision>47</cp:revision>
  <cp:lastPrinted>2018-05-25T23:33:23Z</cp:lastPrinted>
  <dcterms:modified xsi:type="dcterms:W3CDTF">2018-10-18T21:21:20Z</dcterms:modified>
</cp:coreProperties>
</file>