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1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30592"/>
            <a:ext cx="8229600" cy="40955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pPr/>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Utilizing Photos in T4: Part One	</a:t>
            </a:r>
            <a:endParaRPr lang="en-US" dirty="0"/>
          </a:p>
        </p:txBody>
      </p:sp>
      <p:sp>
        <p:nvSpPr>
          <p:cNvPr id="3" name="Subtitle 2"/>
          <p:cNvSpPr>
            <a:spLocks noGrp="1"/>
          </p:cNvSpPr>
          <p:nvPr>
            <p:ph type="subTitle" idx="1"/>
          </p:nvPr>
        </p:nvSpPr>
        <p:spPr/>
        <p:txBody>
          <a:bodyPr/>
          <a:lstStyle/>
          <a:p>
            <a:r>
              <a:rPr lang="en-US" dirty="0" smtClean="0"/>
              <a:t>Implementing a three-column staff page and using thumbnail items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Pixlr</a:t>
            </a:r>
            <a:r>
              <a:rPr lang="en-US" dirty="0" smtClean="0"/>
              <a:t> visual guide: selecting the “crop” option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030413"/>
            <a:ext cx="6812732" cy="4095750"/>
          </a:xfrm>
        </p:spPr>
      </p:pic>
    </p:spTree>
    <p:extLst>
      <p:ext uri="{BB962C8B-B14F-4D97-AF65-F5344CB8AC3E}">
        <p14:creationId xmlns:p14="http://schemas.microsoft.com/office/powerpoint/2010/main" val="487271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Pixlr</a:t>
            </a:r>
            <a:r>
              <a:rPr lang="en-US" dirty="0" smtClean="0"/>
              <a:t> visual guide: select and apply 5:4 crop for headshot photos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030413"/>
            <a:ext cx="6812732" cy="4095750"/>
          </a:xfrm>
        </p:spPr>
      </p:pic>
    </p:spTree>
    <p:extLst>
      <p:ext uri="{BB962C8B-B14F-4D97-AF65-F5344CB8AC3E}">
        <p14:creationId xmlns:p14="http://schemas.microsoft.com/office/powerpoint/2010/main" val="97765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err="1" smtClean="0"/>
              <a:t>Pixlr</a:t>
            </a:r>
            <a:r>
              <a:rPr lang="en-US" sz="2000" dirty="0" smtClean="0"/>
              <a:t> visual guide: resizing photo to 180 </a:t>
            </a:r>
            <a:r>
              <a:rPr lang="en-US" sz="2000" dirty="0" err="1" smtClean="0"/>
              <a:t>px</a:t>
            </a:r>
            <a:r>
              <a:rPr lang="en-US" sz="2000" dirty="0" smtClean="0"/>
              <a:t> width after cropping (height will automatically adjust if you keep proportions). </a:t>
            </a:r>
            <a:endParaRPr lang="en-US" sz="2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030413"/>
            <a:ext cx="6812732" cy="4095750"/>
          </a:xfrm>
        </p:spPr>
      </p:pic>
    </p:spTree>
    <p:extLst>
      <p:ext uri="{BB962C8B-B14F-4D97-AF65-F5344CB8AC3E}">
        <p14:creationId xmlns:p14="http://schemas.microsoft.com/office/powerpoint/2010/main" val="92313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Implementing the three-column page		</a:t>
            </a:r>
            <a:endParaRPr lang="en-US" dirty="0"/>
          </a:p>
        </p:txBody>
      </p:sp>
      <p:sp>
        <p:nvSpPr>
          <p:cNvPr id="3" name="Content Placeholder 2"/>
          <p:cNvSpPr>
            <a:spLocks noGrp="1"/>
          </p:cNvSpPr>
          <p:nvPr>
            <p:ph idx="1"/>
          </p:nvPr>
        </p:nvSpPr>
        <p:spPr/>
        <p:txBody>
          <a:bodyPr/>
          <a:lstStyle/>
          <a:p>
            <a:r>
              <a:rPr lang="en-US" dirty="0" smtClean="0"/>
              <a:t>After editing your photo in </a:t>
            </a:r>
            <a:r>
              <a:rPr lang="en-US" dirty="0" err="1" smtClean="0"/>
              <a:t>Pixlr</a:t>
            </a:r>
            <a:r>
              <a:rPr lang="en-US" dirty="0" smtClean="0"/>
              <a:t>, save it by clicking on the “save” option on the top right corner.</a:t>
            </a:r>
          </a:p>
          <a:p>
            <a:r>
              <a:rPr lang="en-US" dirty="0" smtClean="0"/>
              <a:t>Enter your photo into the media library (you should have received instruction on using the media library during your </a:t>
            </a:r>
            <a:r>
              <a:rPr lang="en-US" dirty="0"/>
              <a:t>T</a:t>
            </a:r>
            <a:r>
              <a:rPr lang="en-US" dirty="0" smtClean="0"/>
              <a:t>4 training).</a:t>
            </a:r>
            <a:endParaRPr lang="en-US" dirty="0"/>
          </a:p>
        </p:txBody>
      </p:sp>
    </p:spTree>
    <p:extLst>
      <p:ext uri="{BB962C8B-B14F-4D97-AF65-F5344CB8AC3E}">
        <p14:creationId xmlns:p14="http://schemas.microsoft.com/office/powerpoint/2010/main" val="3974540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column visual guide: entering photo in media library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115671"/>
            <a:ext cx="6812732" cy="4010491"/>
          </a:xfrm>
        </p:spPr>
      </p:pic>
    </p:spTree>
    <p:extLst>
      <p:ext uri="{BB962C8B-B14F-4D97-AF65-F5344CB8AC3E}">
        <p14:creationId xmlns:p14="http://schemas.microsoft.com/office/powerpoint/2010/main" val="1003552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Three-column visual guide: content type page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142565"/>
            <a:ext cx="6812732" cy="3983598"/>
          </a:xfrm>
        </p:spPr>
      </p:pic>
    </p:spTree>
    <p:extLst>
      <p:ext uri="{BB962C8B-B14F-4D97-AF65-F5344CB8AC3E}">
        <p14:creationId xmlns:p14="http://schemas.microsoft.com/office/powerpoint/2010/main" val="3191074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Entering content into a three-column page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You have the freedom to adjust content on the three-column page: if you want the staff member’s name to appear above the photo, you can enter it in the column title. If you want the name below the picture, you can type it below the photo in the main body and leave the title blank.</a:t>
            </a:r>
          </a:p>
          <a:p>
            <a:r>
              <a:rPr lang="en-US" dirty="0" smtClean="0"/>
              <a:t>Insert the photo from the media library into the main body.</a:t>
            </a:r>
          </a:p>
          <a:p>
            <a:r>
              <a:rPr lang="en-US" dirty="0" smtClean="0"/>
              <a:t>The following page shows how to enter information into a column with the name above the photo.</a:t>
            </a:r>
          </a:p>
          <a:p>
            <a:endParaRPr lang="en-US" dirty="0" smtClean="0"/>
          </a:p>
        </p:txBody>
      </p:sp>
    </p:spTree>
    <p:extLst>
      <p:ext uri="{BB962C8B-B14F-4D97-AF65-F5344CB8AC3E}">
        <p14:creationId xmlns:p14="http://schemas.microsoft.com/office/powerpoint/2010/main" val="2713379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Three-column visual guide: entering content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030413"/>
            <a:ext cx="6812732" cy="4095750"/>
          </a:xfrm>
        </p:spPr>
      </p:pic>
    </p:spTree>
    <p:extLst>
      <p:ext uri="{BB962C8B-B14F-4D97-AF65-F5344CB8AC3E}">
        <p14:creationId xmlns:p14="http://schemas.microsoft.com/office/powerpoint/2010/main" val="944708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Three-column content: final steps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Enter your staff into and photos into all three columns similar to what was outlined in the last slide.</a:t>
            </a:r>
          </a:p>
          <a:p>
            <a:r>
              <a:rPr lang="en-US" dirty="0" smtClean="0"/>
              <a:t>If you want to add more staff members, simply add a new three column content type to the page.</a:t>
            </a:r>
          </a:p>
          <a:p>
            <a:r>
              <a:rPr lang="en-US" dirty="0" smtClean="0"/>
              <a:t>Finally, you might want to add a large lead group photo of your staff (1024 </a:t>
            </a:r>
            <a:r>
              <a:rPr lang="en-US" dirty="0" err="1" smtClean="0"/>
              <a:t>px</a:t>
            </a:r>
            <a:r>
              <a:rPr lang="en-US" dirty="0" smtClean="0"/>
              <a:t> by 576 </a:t>
            </a:r>
            <a:r>
              <a:rPr lang="en-US" dirty="0" err="1" smtClean="0"/>
              <a:t>px</a:t>
            </a:r>
            <a:r>
              <a:rPr lang="en-US" dirty="0" smtClean="0"/>
              <a:t>). To do this, create a general content type and then insert the uploaded main photo</a:t>
            </a:r>
            <a:endParaRPr lang="en-US" dirty="0"/>
          </a:p>
        </p:txBody>
      </p:sp>
    </p:spTree>
    <p:extLst>
      <p:ext uri="{BB962C8B-B14F-4D97-AF65-F5344CB8AC3E}">
        <p14:creationId xmlns:p14="http://schemas.microsoft.com/office/powerpoint/2010/main" val="941935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staff photo visual guide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030413"/>
            <a:ext cx="6812732" cy="4095750"/>
          </a:xfrm>
        </p:spPr>
      </p:pic>
    </p:spTree>
    <p:extLst>
      <p:ext uri="{BB962C8B-B14F-4D97-AF65-F5344CB8AC3E}">
        <p14:creationId xmlns:p14="http://schemas.microsoft.com/office/powerpoint/2010/main" val="142954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	</a:t>
            </a:r>
            <a:endParaRPr lang="en-US" dirty="0"/>
          </a:p>
        </p:txBody>
      </p:sp>
      <p:sp>
        <p:nvSpPr>
          <p:cNvPr id="3" name="Content Placeholder 2"/>
          <p:cNvSpPr>
            <a:spLocks noGrp="1"/>
          </p:cNvSpPr>
          <p:nvPr>
            <p:ph idx="1"/>
          </p:nvPr>
        </p:nvSpPr>
        <p:spPr/>
        <p:txBody>
          <a:bodyPr/>
          <a:lstStyle/>
          <a:p>
            <a:r>
              <a:rPr lang="en-US" dirty="0"/>
              <a:t>R</a:t>
            </a:r>
            <a:r>
              <a:rPr lang="en-US" dirty="0" smtClean="0"/>
              <a:t>eview of the problems with the current format of staff pages in T4.</a:t>
            </a:r>
          </a:p>
          <a:p>
            <a:r>
              <a:rPr lang="en-US" dirty="0" smtClean="0"/>
              <a:t>Using </a:t>
            </a:r>
            <a:r>
              <a:rPr lang="en-US" dirty="0" err="1" smtClean="0"/>
              <a:t>Pixlr</a:t>
            </a:r>
            <a:r>
              <a:rPr lang="en-US" dirty="0" smtClean="0"/>
              <a:t> to crop and resize photos for T4 content types</a:t>
            </a:r>
          </a:p>
          <a:p>
            <a:r>
              <a:rPr lang="en-US" dirty="0" smtClean="0"/>
              <a:t>Implementing a three-column staff page with a lead photo</a:t>
            </a:r>
          </a:p>
          <a:p>
            <a:r>
              <a:rPr lang="en-US" dirty="0" smtClean="0"/>
              <a:t>Implementing a thumbnail list item</a:t>
            </a:r>
            <a:endParaRPr lang="en-US" dirty="0"/>
          </a:p>
        </p:txBody>
      </p:sp>
    </p:spTree>
    <p:extLst>
      <p:ext uri="{BB962C8B-B14F-4D97-AF65-F5344CB8AC3E}">
        <p14:creationId xmlns:p14="http://schemas.microsoft.com/office/powerpoint/2010/main" val="3187592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sure to adjust your content order so it appears correctly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214281"/>
            <a:ext cx="6812732" cy="3911881"/>
          </a:xfrm>
        </p:spPr>
      </p:pic>
    </p:spTree>
    <p:extLst>
      <p:ext uri="{BB962C8B-B14F-4D97-AF65-F5344CB8AC3E}">
        <p14:creationId xmlns:p14="http://schemas.microsoft.com/office/powerpoint/2010/main" val="2424235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Now, let’s take a look at a preview of a three-column staff page with lead photo</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030413"/>
            <a:ext cx="6812732" cy="4095750"/>
          </a:xfrm>
        </p:spPr>
      </p:pic>
    </p:spTree>
    <p:extLst>
      <p:ext uri="{BB962C8B-B14F-4D97-AF65-F5344CB8AC3E}">
        <p14:creationId xmlns:p14="http://schemas.microsoft.com/office/powerpoint/2010/main" val="182752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 thumbnail item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Thumbnail items are another photo-based content type.</a:t>
            </a:r>
          </a:p>
          <a:p>
            <a:r>
              <a:rPr lang="en-US" dirty="0" smtClean="0"/>
              <a:t>Thumbnail items can be used as lead-in teasers to more expanded content, such as articles and publications and photo galleries. Technically, they can also be used to create a staff page, but they are more cumbersome than three-column content types because you have to enter each individual item instead of three at  a time. </a:t>
            </a:r>
            <a:endParaRPr lang="en-US" dirty="0"/>
          </a:p>
        </p:txBody>
      </p:sp>
    </p:spTree>
    <p:extLst>
      <p:ext uri="{BB962C8B-B14F-4D97-AF65-F5344CB8AC3E}">
        <p14:creationId xmlns:p14="http://schemas.microsoft.com/office/powerpoint/2010/main" val="274784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Thumbnail visual guide: example</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030413"/>
            <a:ext cx="6812732" cy="4095750"/>
          </a:xfrm>
        </p:spPr>
      </p:pic>
    </p:spTree>
    <p:extLst>
      <p:ext uri="{BB962C8B-B14F-4D97-AF65-F5344CB8AC3E}">
        <p14:creationId xmlns:p14="http://schemas.microsoft.com/office/powerpoint/2010/main" val="357014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Thumbnail visual guide: content type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030413"/>
            <a:ext cx="6812732" cy="4095750"/>
          </a:xfrm>
        </p:spPr>
      </p:pic>
    </p:spTree>
    <p:extLst>
      <p:ext uri="{BB962C8B-B14F-4D97-AF65-F5344CB8AC3E}">
        <p14:creationId xmlns:p14="http://schemas.microsoft.com/office/powerpoint/2010/main" val="4130441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thumbnail photo in </a:t>
            </a:r>
            <a:r>
              <a:rPr lang="en-US" dirty="0" err="1" smtClean="0"/>
              <a:t>Pixlr</a:t>
            </a:r>
            <a:endParaRPr lang="en-US" dirty="0"/>
          </a:p>
        </p:txBody>
      </p:sp>
      <p:sp>
        <p:nvSpPr>
          <p:cNvPr id="3" name="Content Placeholder 2"/>
          <p:cNvSpPr>
            <a:spLocks noGrp="1"/>
          </p:cNvSpPr>
          <p:nvPr>
            <p:ph idx="1"/>
          </p:nvPr>
        </p:nvSpPr>
        <p:spPr/>
        <p:txBody>
          <a:bodyPr/>
          <a:lstStyle/>
          <a:p>
            <a:r>
              <a:rPr lang="en-US" dirty="0" smtClean="0"/>
              <a:t>Follow the same steps as the headshot photo and choose 3:2 ratio for cropping and 170 by 113 </a:t>
            </a:r>
            <a:r>
              <a:rPr lang="en-US" dirty="0" err="1" smtClean="0"/>
              <a:t>px</a:t>
            </a:r>
            <a:r>
              <a:rPr lang="en-US" dirty="0" smtClean="0"/>
              <a:t> for size.</a:t>
            </a:r>
            <a:endParaRPr lang="en-US" dirty="0"/>
          </a:p>
        </p:txBody>
      </p:sp>
    </p:spTree>
    <p:extLst>
      <p:ext uri="{BB962C8B-B14F-4D97-AF65-F5344CB8AC3E}">
        <p14:creationId xmlns:p14="http://schemas.microsoft.com/office/powerpoint/2010/main" val="843075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Thumbnail visual guide: entering information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030413"/>
            <a:ext cx="6812732" cy="4095750"/>
          </a:xfrm>
        </p:spPr>
      </p:pic>
    </p:spTree>
    <p:extLst>
      <p:ext uri="{BB962C8B-B14F-4D97-AF65-F5344CB8AC3E}">
        <p14:creationId xmlns:p14="http://schemas.microsoft.com/office/powerpoint/2010/main" val="307182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encourage the transition of staff pages into a non-table format over the next two months</a:t>
            </a:r>
          </a:p>
          <a:p>
            <a:r>
              <a:rPr lang="en-US" dirty="0" smtClean="0"/>
              <a:t>Most of the existing staff photos are 180 by 150 </a:t>
            </a:r>
            <a:r>
              <a:rPr lang="en-US" dirty="0" err="1" smtClean="0"/>
              <a:t>px</a:t>
            </a:r>
            <a:r>
              <a:rPr lang="en-US" dirty="0" smtClean="0"/>
              <a:t>, so you can use those for the three-column pages (the difference between 150 and 144 </a:t>
            </a:r>
            <a:r>
              <a:rPr lang="en-US" dirty="0" err="1" smtClean="0"/>
              <a:t>px</a:t>
            </a:r>
            <a:r>
              <a:rPr lang="en-US" dirty="0" smtClean="0"/>
              <a:t> will be tiny.)</a:t>
            </a:r>
          </a:p>
          <a:p>
            <a:r>
              <a:rPr lang="en-US" dirty="0" smtClean="0"/>
              <a:t>If you do not wish to use a three column set up, you can use a tiled gallery, which we’ll review in the next meeting.</a:t>
            </a:r>
            <a:endParaRPr lang="en-US" dirty="0"/>
          </a:p>
        </p:txBody>
      </p:sp>
    </p:spTree>
    <p:extLst>
      <p:ext uri="{BB962C8B-B14F-4D97-AF65-F5344CB8AC3E}">
        <p14:creationId xmlns:p14="http://schemas.microsoft.com/office/powerpoint/2010/main" val="179231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existing staff pages	</a:t>
            </a:r>
            <a:endParaRPr lang="en-US" dirty="0"/>
          </a:p>
        </p:txBody>
      </p:sp>
      <p:sp>
        <p:nvSpPr>
          <p:cNvPr id="3" name="Content Placeholder 2"/>
          <p:cNvSpPr>
            <a:spLocks noGrp="1"/>
          </p:cNvSpPr>
          <p:nvPr>
            <p:ph idx="1"/>
          </p:nvPr>
        </p:nvSpPr>
        <p:spPr/>
        <p:txBody>
          <a:bodyPr/>
          <a:lstStyle/>
          <a:p>
            <a:r>
              <a:rPr lang="en-US" dirty="0" smtClean="0"/>
              <a:t>When UMB switched to the T4 system, Dentistry implemented new staff pages in a table format within the general content type.</a:t>
            </a:r>
          </a:p>
          <a:p>
            <a:r>
              <a:rPr lang="en-US" dirty="0" smtClean="0"/>
              <a:t>A table format is unintuitive and results in spacing and alignment inconsistencies.</a:t>
            </a:r>
            <a:endParaRPr lang="en-US" dirty="0"/>
          </a:p>
        </p:txBody>
      </p:sp>
    </p:spTree>
    <p:extLst>
      <p:ext uri="{BB962C8B-B14F-4D97-AF65-F5344CB8AC3E}">
        <p14:creationId xmlns:p14="http://schemas.microsoft.com/office/powerpoint/2010/main" val="400724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with existing staff pages: table grid 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030413"/>
            <a:ext cx="6812732" cy="4095750"/>
          </a:xfrm>
        </p:spPr>
      </p:pic>
    </p:spTree>
    <p:extLst>
      <p:ext uri="{BB962C8B-B14F-4D97-AF65-F5344CB8AC3E}">
        <p14:creationId xmlns:p14="http://schemas.microsoft.com/office/powerpoint/2010/main" val="160687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Pixlr</a:t>
            </a:r>
            <a:r>
              <a:rPr lang="en-US" dirty="0" smtClean="0"/>
              <a:t> to edit photos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need to convert our existing staff pages to picture-friendly T4 content types.</a:t>
            </a:r>
          </a:p>
          <a:p>
            <a:r>
              <a:rPr lang="en-US" dirty="0" smtClean="0"/>
              <a:t>The three-column format is the simplest option.</a:t>
            </a:r>
          </a:p>
          <a:p>
            <a:r>
              <a:rPr lang="en-US" dirty="0" smtClean="0"/>
              <a:t>In order to utilize this format, moderators need to crop and edit headshot photos before uploading them into the media library.</a:t>
            </a:r>
          </a:p>
          <a:p>
            <a:r>
              <a:rPr lang="en-US" dirty="0" smtClean="0"/>
              <a:t>Currently, Pixlr.com is the most user-friendly program for editing photos .</a:t>
            </a:r>
          </a:p>
          <a:p>
            <a:r>
              <a:rPr lang="en-US" dirty="0" smtClean="0"/>
              <a:t>The following visual guide will instruct you on how to use </a:t>
            </a:r>
            <a:r>
              <a:rPr lang="en-US" dirty="0" err="1" smtClean="0"/>
              <a:t>pixlr</a:t>
            </a:r>
            <a:r>
              <a:rPr lang="en-US" dirty="0" smtClean="0"/>
              <a:t> to edit photos.</a:t>
            </a:r>
            <a:endParaRPr lang="en-US" dirty="0"/>
          </a:p>
        </p:txBody>
      </p:sp>
    </p:spTree>
    <p:extLst>
      <p:ext uri="{BB962C8B-B14F-4D97-AF65-F5344CB8AC3E}">
        <p14:creationId xmlns:p14="http://schemas.microsoft.com/office/powerpoint/2010/main" val="15631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Pixlr</a:t>
            </a:r>
            <a:r>
              <a:rPr lang="en-US" dirty="0" smtClean="0"/>
              <a:t> visual guide: open web apps page from </a:t>
            </a:r>
            <a:r>
              <a:rPr lang="en-US" dirty="0" err="1" smtClean="0"/>
              <a:t>pixlr</a:t>
            </a:r>
            <a:r>
              <a:rPr lang="en-US" dirty="0" smtClean="0"/>
              <a:t> </a:t>
            </a:r>
            <a:r>
              <a:rPr lang="en-US" dirty="0" err="1" smtClean="0"/>
              <a:t>hompage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106705"/>
            <a:ext cx="6812732" cy="4019457"/>
          </a:xfrm>
        </p:spPr>
      </p:pic>
    </p:spTree>
    <p:extLst>
      <p:ext uri="{BB962C8B-B14F-4D97-AF65-F5344CB8AC3E}">
        <p14:creationId xmlns:p14="http://schemas.microsoft.com/office/powerpoint/2010/main" val="19170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Pixlr</a:t>
            </a:r>
            <a:r>
              <a:rPr lang="en-US" dirty="0" smtClean="0"/>
              <a:t> visual guide: Opening file from the Web app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030413"/>
            <a:ext cx="6812732" cy="4095750"/>
          </a:xfrm>
        </p:spPr>
      </p:pic>
    </p:spTree>
    <p:extLst>
      <p:ext uri="{BB962C8B-B14F-4D97-AF65-F5344CB8AC3E}">
        <p14:creationId xmlns:p14="http://schemas.microsoft.com/office/powerpoint/2010/main" val="129448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Pixlr</a:t>
            </a:r>
            <a:r>
              <a:rPr lang="en-US" dirty="0" smtClean="0"/>
              <a:t> and T4 editing conventions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Before we proceed with the rest of the visual guide, it’s important to highlight various standard photo dimensions.</a:t>
            </a:r>
          </a:p>
          <a:p>
            <a:r>
              <a:rPr lang="en-US" dirty="0" smtClean="0"/>
              <a:t>For headshots on staff pages: use 180 by 144 </a:t>
            </a:r>
            <a:r>
              <a:rPr lang="en-US" dirty="0" err="1" smtClean="0"/>
              <a:t>px</a:t>
            </a:r>
            <a:r>
              <a:rPr lang="en-US" dirty="0" smtClean="0"/>
              <a:t> (width and length) size.</a:t>
            </a:r>
          </a:p>
          <a:p>
            <a:r>
              <a:rPr lang="en-US" dirty="0" smtClean="0"/>
              <a:t>For full-page staff lead-in photos, we recommend 1024 </a:t>
            </a:r>
            <a:r>
              <a:rPr lang="en-US" dirty="0" err="1" smtClean="0"/>
              <a:t>px</a:t>
            </a:r>
            <a:r>
              <a:rPr lang="en-US" dirty="0" smtClean="0"/>
              <a:t> width and 576 </a:t>
            </a:r>
            <a:r>
              <a:rPr lang="en-US" dirty="0" err="1" smtClean="0"/>
              <a:t>px</a:t>
            </a:r>
            <a:r>
              <a:rPr lang="en-US" dirty="0" smtClean="0"/>
              <a:t> height (height should generally be in between 500 and 650 </a:t>
            </a:r>
            <a:r>
              <a:rPr lang="en-US" dirty="0" err="1" smtClean="0"/>
              <a:t>px</a:t>
            </a:r>
            <a:r>
              <a:rPr lang="en-US" dirty="0" smtClean="0"/>
              <a:t>). </a:t>
            </a:r>
          </a:p>
          <a:p>
            <a:r>
              <a:rPr lang="en-US" dirty="0" smtClean="0"/>
              <a:t>For thumbnail lead-in photos, use 170 </a:t>
            </a:r>
            <a:r>
              <a:rPr lang="en-US" dirty="0" err="1" smtClean="0"/>
              <a:t>px</a:t>
            </a:r>
            <a:r>
              <a:rPr lang="en-US" dirty="0" smtClean="0"/>
              <a:t> by 113 </a:t>
            </a:r>
            <a:r>
              <a:rPr lang="en-US" dirty="0" err="1" smtClean="0"/>
              <a:t>px</a:t>
            </a:r>
            <a:r>
              <a:rPr lang="en-US" dirty="0" smtClean="0"/>
              <a:t> size.</a:t>
            </a:r>
            <a:endParaRPr lang="en-US" dirty="0"/>
          </a:p>
        </p:txBody>
      </p:sp>
    </p:spTree>
    <p:extLst>
      <p:ext uri="{BB962C8B-B14F-4D97-AF65-F5344CB8AC3E}">
        <p14:creationId xmlns:p14="http://schemas.microsoft.com/office/powerpoint/2010/main" val="287515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Pixlr</a:t>
            </a:r>
            <a:r>
              <a:rPr lang="en-US" dirty="0" smtClean="0"/>
              <a:t> visual guide: opening the adjustment menu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34" y="2030413"/>
            <a:ext cx="6812732" cy="4095750"/>
          </a:xfrm>
        </p:spPr>
      </p:pic>
    </p:spTree>
    <p:extLst>
      <p:ext uri="{BB962C8B-B14F-4D97-AF65-F5344CB8AC3E}">
        <p14:creationId xmlns:p14="http://schemas.microsoft.com/office/powerpoint/2010/main" val="2193026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TotalTime>
  <Words>822</Words>
  <Application>Microsoft Office PowerPoint</Application>
  <PresentationFormat>On-screen Show (4:3)</PresentationFormat>
  <Paragraphs>57</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Utilizing Photos in T4: Part One </vt:lpstr>
      <vt:lpstr>Presentation overview </vt:lpstr>
      <vt:lpstr>Problems with existing staff pages </vt:lpstr>
      <vt:lpstr>Problem with existing staff pages: table grid example</vt:lpstr>
      <vt:lpstr>Using Pixlr to edit photos</vt:lpstr>
      <vt:lpstr>Pixlr visual guide: open web apps page from pixlr hompage</vt:lpstr>
      <vt:lpstr>Pixlr visual guide: Opening file from the Web app</vt:lpstr>
      <vt:lpstr>Pixlr and T4 editing conventions  </vt:lpstr>
      <vt:lpstr>Pixlr visual guide: opening the adjustment menu</vt:lpstr>
      <vt:lpstr>Pixlr visual guide: selecting the “crop” option</vt:lpstr>
      <vt:lpstr>Pixlr visual guide: select and apply 5:4 crop for headshot photos</vt:lpstr>
      <vt:lpstr>Pixlr visual guide: resizing photo to 180 px width after cropping (height will automatically adjust if you keep proportions). </vt:lpstr>
      <vt:lpstr>Implementing the three-column page  </vt:lpstr>
      <vt:lpstr>Three column visual guide: entering photo in media library</vt:lpstr>
      <vt:lpstr>Three-column visual guide: content type page</vt:lpstr>
      <vt:lpstr>Entering content into a three-column page</vt:lpstr>
      <vt:lpstr>Three-column visual guide: entering content</vt:lpstr>
      <vt:lpstr>Three-column content: final steps</vt:lpstr>
      <vt:lpstr>Main staff photo visual guide</vt:lpstr>
      <vt:lpstr>Make sure to adjust your content order so it appears correctly</vt:lpstr>
      <vt:lpstr>Now, let’s take a look at a preview of a three-column staff page with lead photo</vt:lpstr>
      <vt:lpstr>Implementing a thumbnail item </vt:lpstr>
      <vt:lpstr>Thumbnail visual guide: example</vt:lpstr>
      <vt:lpstr>Thumbnail visual guide: content type</vt:lpstr>
      <vt:lpstr>Create a thumbnail photo in Pixlr</vt:lpstr>
      <vt:lpstr>Thumbnail visual guide: entering information</vt:lpstr>
      <vt:lpstr>Next steps</vt:lpstr>
    </vt:vector>
  </TitlesOfParts>
  <Company>Univ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Hesel, Scott</cp:lastModifiedBy>
  <cp:revision>67</cp:revision>
  <dcterms:created xsi:type="dcterms:W3CDTF">2011-06-24T15:21:58Z</dcterms:created>
  <dcterms:modified xsi:type="dcterms:W3CDTF">2016-08-09T19:06:24Z</dcterms:modified>
</cp:coreProperties>
</file>