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3" r:id="rId7"/>
    <p:sldId id="264" r:id="rId8"/>
    <p:sldId id="262" r:id="rId9"/>
    <p:sldId id="261" r:id="rId10"/>
    <p:sldId id="265" r:id="rId11"/>
    <p:sldId id="267" r:id="rId12"/>
    <p:sldId id="26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117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87592"/>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030592"/>
            <a:ext cx="8229600" cy="409557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9382D-C057-4147-A25D-F8E4C2F5F78E}" type="datetimeFigureOut">
              <a:rPr lang="en-US" smtClean="0"/>
              <a:pPr/>
              <a:t>9/22/2016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5C88E-DD74-3749-A6CB-A855C5DAE8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Clearing Formatting and Using Expandable Content in T4</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 can still create a linkable bio page for individual staff if necessary </a:t>
            </a:r>
            <a:endParaRPr lang="en-US" dirty="0"/>
          </a:p>
        </p:txBody>
      </p:sp>
      <p:sp>
        <p:nvSpPr>
          <p:cNvPr id="7" name="Content Placeholder 6"/>
          <p:cNvSpPr>
            <a:spLocks noGrp="1"/>
          </p:cNvSpPr>
          <p:nvPr>
            <p:ph idx="1"/>
          </p:nvPr>
        </p:nvSpPr>
        <p:spPr/>
        <p:txBody>
          <a:bodyPr/>
          <a:lstStyle/>
          <a:p>
            <a:r>
              <a:rPr lang="en-US" dirty="0" smtClean="0"/>
              <a:t>Simply highlight the name of an individual and hyperlink to their bio page. </a:t>
            </a:r>
          </a:p>
          <a:p>
            <a:r>
              <a:rPr lang="en-US" dirty="0" smtClean="0"/>
              <a:t>To create an individual bio page, add a section to a faculty or staff folder and then add content for the bio to that section (typically, general content is used).</a:t>
            </a:r>
          </a:p>
          <a:p>
            <a:r>
              <a:rPr lang="en-US" dirty="0" smtClean="0"/>
              <a:t>Examples are on the following page.</a:t>
            </a:r>
            <a:endParaRPr lang="en-US" dirty="0"/>
          </a:p>
        </p:txBody>
      </p:sp>
    </p:spTree>
    <p:extLst>
      <p:ext uri="{BB962C8B-B14F-4D97-AF65-F5344CB8AC3E}">
        <p14:creationId xmlns:p14="http://schemas.microsoft.com/office/powerpoint/2010/main" val="3960019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56684" y="736840"/>
            <a:ext cx="7844720" cy="5128066"/>
          </a:xfrm>
          <a:prstGeom prst="rect">
            <a:avLst/>
          </a:prstGeom>
        </p:spPr>
      </p:pic>
    </p:spTree>
    <p:extLst>
      <p:ext uri="{BB962C8B-B14F-4D97-AF65-F5344CB8AC3E}">
        <p14:creationId xmlns:p14="http://schemas.microsoft.com/office/powerpoint/2010/main" val="866896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9477"/>
            <a:ext cx="8229600" cy="1143000"/>
          </a:xfrm>
        </p:spPr>
        <p:txBody>
          <a:bodyPr/>
          <a:lstStyle/>
          <a:p>
            <a:r>
              <a:rPr lang="en-US" dirty="0" smtClean="0"/>
              <a:t>Adding Bio Section</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r="56576"/>
          <a:stretch/>
        </p:blipFill>
        <p:spPr>
          <a:xfrm>
            <a:off x="1371597" y="1539551"/>
            <a:ext cx="6736705" cy="4348016"/>
          </a:xfrm>
        </p:spPr>
      </p:pic>
    </p:spTree>
    <p:extLst>
      <p:ext uri="{BB962C8B-B14F-4D97-AF65-F5344CB8AC3E}">
        <p14:creationId xmlns:p14="http://schemas.microsoft.com/office/powerpoint/2010/main" val="2691896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Problems that can be fixed by clearing formatting:</a:t>
            </a:r>
            <a:endParaRPr lang="en-US" dirty="0"/>
          </a:p>
        </p:txBody>
      </p:sp>
      <p:sp>
        <p:nvSpPr>
          <p:cNvPr id="3" name="Content Placeholder 2"/>
          <p:cNvSpPr>
            <a:spLocks noGrp="1"/>
          </p:cNvSpPr>
          <p:nvPr>
            <p:ph idx="1"/>
          </p:nvPr>
        </p:nvSpPr>
        <p:spPr/>
        <p:txBody>
          <a:bodyPr/>
          <a:lstStyle/>
          <a:p>
            <a:r>
              <a:rPr lang="en-US" dirty="0" smtClean="0"/>
              <a:t>Inconsistent font or general font issues</a:t>
            </a:r>
          </a:p>
          <a:p>
            <a:r>
              <a:rPr lang="en-US" dirty="0" smtClean="0"/>
              <a:t>Broken or duplicate photos</a:t>
            </a:r>
          </a:p>
          <a:p>
            <a:r>
              <a:rPr lang="en-US" dirty="0" smtClean="0"/>
              <a:t>Spacing issues</a:t>
            </a:r>
            <a:endParaRPr lang="en-US" dirty="0"/>
          </a:p>
        </p:txBody>
      </p:sp>
    </p:spTree>
    <p:extLst>
      <p:ext uri="{BB962C8B-B14F-4D97-AF65-F5344CB8AC3E}">
        <p14:creationId xmlns:p14="http://schemas.microsoft.com/office/powerpoint/2010/main" val="3501745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Clearing the formatting provides a clean slate </a:t>
            </a:r>
            <a:endParaRPr lang="en-US" dirty="0"/>
          </a:p>
        </p:txBody>
      </p:sp>
      <p:sp>
        <p:nvSpPr>
          <p:cNvPr id="3" name="Content Placeholder 2"/>
          <p:cNvSpPr>
            <a:spLocks noGrp="1"/>
          </p:cNvSpPr>
          <p:nvPr>
            <p:ph idx="1"/>
          </p:nvPr>
        </p:nvSpPr>
        <p:spPr/>
        <p:txBody>
          <a:bodyPr/>
          <a:lstStyle/>
          <a:p>
            <a:r>
              <a:rPr lang="en-US" dirty="0" smtClean="0"/>
              <a:t>You will have to re-enter your photos. For text, paragraph breaks and bullet points will be removed. You’ll have to add them back in, but your font will now be in the standard T4 font.</a:t>
            </a:r>
            <a:endParaRPr lang="en-US" dirty="0"/>
          </a:p>
        </p:txBody>
      </p:sp>
    </p:spTree>
    <p:extLst>
      <p:ext uri="{BB962C8B-B14F-4D97-AF65-F5344CB8AC3E}">
        <p14:creationId xmlns:p14="http://schemas.microsoft.com/office/powerpoint/2010/main" val="2361751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 Formatting button</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0485" y="2030413"/>
            <a:ext cx="6423030" cy="4095750"/>
          </a:xfrm>
        </p:spPr>
      </p:pic>
    </p:spTree>
    <p:extLst>
      <p:ext uri="{BB962C8B-B14F-4D97-AF65-F5344CB8AC3E}">
        <p14:creationId xmlns:p14="http://schemas.microsoft.com/office/powerpoint/2010/main" val="3223619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Expandable Content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Expandable content can be applied when you have a large department and don’t want a sprawling three-column or thumbnail staff page with photos.</a:t>
            </a:r>
          </a:p>
          <a:p>
            <a:r>
              <a:rPr lang="en-US" dirty="0" smtClean="0"/>
              <a:t>Departments with large administrative units, or a large Dean Faculty contingent, would be appropriate for expandable content.</a:t>
            </a:r>
          </a:p>
          <a:p>
            <a:r>
              <a:rPr lang="en-US" dirty="0" smtClean="0"/>
              <a:t>Expandable content also has multiple uses: if you have a page that includes a lot of content - descriptions of classes or programs, for example - you can avoid bombarding the reader with a wall of text by using expandable pages.</a:t>
            </a:r>
            <a:endParaRPr lang="en-US" dirty="0"/>
          </a:p>
        </p:txBody>
      </p:sp>
    </p:spTree>
    <p:extLst>
      <p:ext uri="{BB962C8B-B14F-4D97-AF65-F5344CB8AC3E}">
        <p14:creationId xmlns:p14="http://schemas.microsoft.com/office/powerpoint/2010/main" val="514280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Expandable Page Example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84825"/>
            <a:ext cx="8229600" cy="3586925"/>
          </a:xfrm>
        </p:spPr>
      </p:pic>
    </p:spTree>
    <p:extLst>
      <p:ext uri="{BB962C8B-B14F-4D97-AF65-F5344CB8AC3E}">
        <p14:creationId xmlns:p14="http://schemas.microsoft.com/office/powerpoint/2010/main" val="155348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Expanded page example continued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1950" y="2030413"/>
            <a:ext cx="8120100" cy="4095750"/>
          </a:xfrm>
        </p:spPr>
      </p:pic>
    </p:spTree>
    <p:extLst>
      <p:ext uri="{BB962C8B-B14F-4D97-AF65-F5344CB8AC3E}">
        <p14:creationId xmlns:p14="http://schemas.microsoft.com/office/powerpoint/2010/main" val="2818956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Entering information for expandable content</a:t>
            </a:r>
            <a:endParaRPr lang="en-US" dirty="0"/>
          </a:p>
        </p:txBody>
      </p:sp>
      <p:sp>
        <p:nvSpPr>
          <p:cNvPr id="3" name="Content Placeholder 2"/>
          <p:cNvSpPr>
            <a:spLocks noGrp="1"/>
          </p:cNvSpPr>
          <p:nvPr>
            <p:ph idx="1"/>
          </p:nvPr>
        </p:nvSpPr>
        <p:spPr/>
        <p:txBody>
          <a:bodyPr/>
          <a:lstStyle/>
          <a:p>
            <a:r>
              <a:rPr lang="en-US" dirty="0" smtClean="0"/>
              <a:t>“Name” category is the internal name for T4</a:t>
            </a:r>
          </a:p>
          <a:p>
            <a:r>
              <a:rPr lang="en-US" dirty="0" smtClean="0"/>
              <a:t>“Header” is what will appear on the page to the reader. The reader can click on this part to expand the content.</a:t>
            </a:r>
          </a:p>
          <a:p>
            <a:r>
              <a:rPr lang="en-US" dirty="0" smtClean="0"/>
              <a:t>“Body” is the text that will appear once you click on the header.</a:t>
            </a:r>
            <a:endParaRPr lang="en-US" dirty="0"/>
          </a:p>
        </p:txBody>
      </p:sp>
    </p:spTree>
    <p:extLst>
      <p:ext uri="{BB962C8B-B14F-4D97-AF65-F5344CB8AC3E}">
        <p14:creationId xmlns:p14="http://schemas.microsoft.com/office/powerpoint/2010/main" val="2881630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Expandable content: implementing an alphabetical </a:t>
            </a:r>
            <a:r>
              <a:rPr lang="en-US" dirty="0"/>
              <a:t>s</a:t>
            </a:r>
            <a:r>
              <a:rPr lang="en-US" dirty="0" smtClean="0"/>
              <a:t>taff page example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6347" y="2030592"/>
            <a:ext cx="6951306" cy="4095750"/>
          </a:xfrm>
        </p:spPr>
      </p:pic>
    </p:spTree>
    <p:extLst>
      <p:ext uri="{BB962C8B-B14F-4D97-AF65-F5344CB8AC3E}">
        <p14:creationId xmlns:p14="http://schemas.microsoft.com/office/powerpoint/2010/main" val="4016971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176</TotalTime>
  <Words>314</Words>
  <Application>Microsoft Office PowerPoint</Application>
  <PresentationFormat>On-screen Show (4:3)</PresentationFormat>
  <Paragraphs>24</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Clearing Formatting and Using Expandable Content in T4</vt:lpstr>
      <vt:lpstr>Problems that can be fixed by clearing formatting:</vt:lpstr>
      <vt:lpstr>Clearing the formatting provides a clean slate </vt:lpstr>
      <vt:lpstr>Clear Formatting button</vt:lpstr>
      <vt:lpstr>Using Expandable Content</vt:lpstr>
      <vt:lpstr>Expandable Page Example</vt:lpstr>
      <vt:lpstr>Expanded page example continued</vt:lpstr>
      <vt:lpstr>Entering information for expandable content</vt:lpstr>
      <vt:lpstr>Expandable content: implementing an alphabetical staff page example</vt:lpstr>
      <vt:lpstr>You can still create a linkable bio page for individual staff if necessary </vt:lpstr>
      <vt:lpstr>PowerPoint Presentation</vt:lpstr>
      <vt:lpstr>Adding Bio Section</vt:lpstr>
    </vt:vector>
  </TitlesOfParts>
  <Company>Univ of Maryland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Jenna Meol</dc:creator>
  <cp:lastModifiedBy>Hesel, Scott</cp:lastModifiedBy>
  <cp:revision>61</cp:revision>
  <dcterms:created xsi:type="dcterms:W3CDTF">2011-06-24T15:21:58Z</dcterms:created>
  <dcterms:modified xsi:type="dcterms:W3CDTF">2016-09-22T21:10:25Z</dcterms:modified>
</cp:coreProperties>
</file>